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3"/>
  </p:notesMasterIdLst>
  <p:sldIdLst>
    <p:sldId id="279" r:id="rId5"/>
    <p:sldId id="336" r:id="rId6"/>
    <p:sldId id="337" r:id="rId7"/>
    <p:sldId id="338" r:id="rId8"/>
    <p:sldId id="285" r:id="rId9"/>
    <p:sldId id="351" r:id="rId10"/>
    <p:sldId id="345" r:id="rId11"/>
    <p:sldId id="357" r:id="rId12"/>
    <p:sldId id="348" r:id="rId13"/>
    <p:sldId id="356" r:id="rId14"/>
    <p:sldId id="354" r:id="rId15"/>
    <p:sldId id="349" r:id="rId16"/>
    <p:sldId id="355" r:id="rId17"/>
    <p:sldId id="358" r:id="rId18"/>
    <p:sldId id="347" r:id="rId19"/>
    <p:sldId id="342" r:id="rId20"/>
    <p:sldId id="353" r:id="rId21"/>
    <p:sldId id="301" r:id="rId2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65BF7"/>
    <a:srgbClr val="032044"/>
    <a:srgbClr val="F15A22"/>
    <a:srgbClr val="C8DCFF"/>
    <a:srgbClr val="F8F4F1"/>
    <a:srgbClr val="5C96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80FC06C-496B-9B4E-87FA-57738BEF7183}" v="35" dt="2026-01-14T05:42:14.221"/>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48"/>
    <p:restoredTop sz="94704"/>
  </p:normalViewPr>
  <p:slideViewPr>
    <p:cSldViewPr snapToGrid="0">
      <p:cViewPr varScale="1">
        <p:scale>
          <a:sx n="174" d="100"/>
          <a:sy n="174" d="100"/>
        </p:scale>
        <p:origin x="568"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rew Vincent" userId="S::drew.vincent@utsa.edu::841263cf-88fe-4faa-8a65-f133dcc03920" providerId="AD" clId="Web-{38240CC6-2C23-E27E-15AD-4EBC1A566B06}"/>
    <pc:docChg chg="modSld">
      <pc:chgData name="Drew Vincent" userId="S::drew.vincent@utsa.edu::841263cf-88fe-4faa-8a65-f133dcc03920" providerId="AD" clId="Web-{38240CC6-2C23-E27E-15AD-4EBC1A566B06}" dt="2026-01-13T16:31:54.280" v="244" actId="20577"/>
      <pc:docMkLst>
        <pc:docMk/>
      </pc:docMkLst>
      <pc:sldChg chg="modNotes">
        <pc:chgData name="Drew Vincent" userId="S::drew.vincent@utsa.edu::841263cf-88fe-4faa-8a65-f133dcc03920" providerId="AD" clId="Web-{38240CC6-2C23-E27E-15AD-4EBC1A566B06}" dt="2026-01-13T16:31:39.028" v="241"/>
        <pc:sldMkLst>
          <pc:docMk/>
          <pc:sldMk cId="2862341860" sldId="279"/>
        </pc:sldMkLst>
      </pc:sldChg>
      <pc:sldChg chg="modSp">
        <pc:chgData name="Drew Vincent" userId="S::drew.vincent@utsa.edu::841263cf-88fe-4faa-8a65-f133dcc03920" providerId="AD" clId="Web-{38240CC6-2C23-E27E-15AD-4EBC1A566B06}" dt="2026-01-13T16:03:55.624" v="4" actId="20577"/>
        <pc:sldMkLst>
          <pc:docMk/>
          <pc:sldMk cId="1907417302" sldId="336"/>
        </pc:sldMkLst>
        <pc:spChg chg="mod">
          <ac:chgData name="Drew Vincent" userId="S::drew.vincent@utsa.edu::841263cf-88fe-4faa-8a65-f133dcc03920" providerId="AD" clId="Web-{38240CC6-2C23-E27E-15AD-4EBC1A566B06}" dt="2026-01-13T16:03:55.624" v="4" actId="20577"/>
          <ac:spMkLst>
            <pc:docMk/>
            <pc:sldMk cId="1907417302" sldId="336"/>
            <ac:spMk id="6" creationId="{A907B6B6-D859-628D-8448-B28A706AEF24}"/>
          </ac:spMkLst>
        </pc:spChg>
      </pc:sldChg>
      <pc:sldChg chg="modSp">
        <pc:chgData name="Drew Vincent" userId="S::drew.vincent@utsa.edu::841263cf-88fe-4faa-8a65-f133dcc03920" providerId="AD" clId="Web-{38240CC6-2C23-E27E-15AD-4EBC1A566B06}" dt="2026-01-13T16:29:21.872" v="234" actId="20577"/>
        <pc:sldMkLst>
          <pc:docMk/>
          <pc:sldMk cId="2163876588" sldId="342"/>
        </pc:sldMkLst>
        <pc:spChg chg="mod">
          <ac:chgData name="Drew Vincent" userId="S::drew.vincent@utsa.edu::841263cf-88fe-4faa-8a65-f133dcc03920" providerId="AD" clId="Web-{38240CC6-2C23-E27E-15AD-4EBC1A566B06}" dt="2026-01-13T16:29:21.872" v="234" actId="20577"/>
          <ac:spMkLst>
            <pc:docMk/>
            <pc:sldMk cId="2163876588" sldId="342"/>
            <ac:spMk id="3" creationId="{246F3A6A-0C9F-12A2-8309-7B548109F3FB}"/>
          </ac:spMkLst>
        </pc:spChg>
      </pc:sldChg>
      <pc:sldChg chg="modSp">
        <pc:chgData name="Drew Vincent" userId="S::drew.vincent@utsa.edu::841263cf-88fe-4faa-8a65-f133dcc03920" providerId="AD" clId="Web-{38240CC6-2C23-E27E-15AD-4EBC1A566B06}" dt="2026-01-13T16:09:36.662" v="11"/>
        <pc:sldMkLst>
          <pc:docMk/>
          <pc:sldMk cId="1093292486" sldId="345"/>
        </pc:sldMkLst>
        <pc:picChg chg="mod">
          <ac:chgData name="Drew Vincent" userId="S::drew.vincent@utsa.edu::841263cf-88fe-4faa-8a65-f133dcc03920" providerId="AD" clId="Web-{38240CC6-2C23-E27E-15AD-4EBC1A566B06}" dt="2026-01-13T16:09:36.662" v="11"/>
          <ac:picMkLst>
            <pc:docMk/>
            <pc:sldMk cId="1093292486" sldId="345"/>
            <ac:picMk id="7" creationId="{DD6A64A6-83E1-635D-7A71-9E38C5589169}"/>
          </ac:picMkLst>
        </pc:picChg>
      </pc:sldChg>
      <pc:sldChg chg="addSp delSp modSp">
        <pc:chgData name="Drew Vincent" userId="S::drew.vincent@utsa.edu::841263cf-88fe-4faa-8a65-f133dcc03920" providerId="AD" clId="Web-{38240CC6-2C23-E27E-15AD-4EBC1A566B06}" dt="2026-01-13T16:31:54.280" v="244" actId="20577"/>
        <pc:sldMkLst>
          <pc:docMk/>
          <pc:sldMk cId="2475797228" sldId="347"/>
        </pc:sldMkLst>
        <pc:spChg chg="add del">
          <ac:chgData name="Drew Vincent" userId="S::drew.vincent@utsa.edu::841263cf-88fe-4faa-8a65-f133dcc03920" providerId="AD" clId="Web-{38240CC6-2C23-E27E-15AD-4EBC1A566B06}" dt="2026-01-13T16:14:23.753" v="34"/>
          <ac:spMkLst>
            <pc:docMk/>
            <pc:sldMk cId="2475797228" sldId="347"/>
            <ac:spMk id="2" creationId="{E7628082-8E8C-5D34-A513-546636D1AD58}"/>
          </ac:spMkLst>
        </pc:spChg>
        <pc:spChg chg="add mod">
          <ac:chgData name="Drew Vincent" userId="S::drew.vincent@utsa.edu::841263cf-88fe-4faa-8a65-f133dcc03920" providerId="AD" clId="Web-{38240CC6-2C23-E27E-15AD-4EBC1A566B06}" dt="2026-01-13T16:31:54.280" v="244" actId="20577"/>
          <ac:spMkLst>
            <pc:docMk/>
            <pc:sldMk cId="2475797228" sldId="347"/>
            <ac:spMk id="6" creationId="{5AA2F181-EAB4-8556-8ED8-56871908DEDF}"/>
          </ac:spMkLst>
        </pc:spChg>
      </pc:sldChg>
      <pc:sldChg chg="modSp">
        <pc:chgData name="Drew Vincent" userId="S::drew.vincent@utsa.edu::841263cf-88fe-4faa-8a65-f133dcc03920" providerId="AD" clId="Web-{38240CC6-2C23-E27E-15AD-4EBC1A566B06}" dt="2026-01-13T16:16:54.794" v="134" actId="14100"/>
        <pc:sldMkLst>
          <pc:docMk/>
          <pc:sldMk cId="575577478" sldId="348"/>
        </pc:sldMkLst>
        <pc:spChg chg="mod">
          <ac:chgData name="Drew Vincent" userId="S::drew.vincent@utsa.edu::841263cf-88fe-4faa-8a65-f133dcc03920" providerId="AD" clId="Web-{38240CC6-2C23-E27E-15AD-4EBC1A566B06}" dt="2026-01-13T16:16:54.794" v="134" actId="14100"/>
          <ac:spMkLst>
            <pc:docMk/>
            <pc:sldMk cId="575577478" sldId="348"/>
            <ac:spMk id="2" creationId="{0E632390-BB36-E582-DAA9-BB796A65FB96}"/>
          </ac:spMkLst>
        </pc:spChg>
      </pc:sldChg>
      <pc:sldChg chg="modSp">
        <pc:chgData name="Drew Vincent" userId="S::drew.vincent@utsa.edu::841263cf-88fe-4faa-8a65-f133dcc03920" providerId="AD" clId="Web-{38240CC6-2C23-E27E-15AD-4EBC1A566B06}" dt="2026-01-13T16:25:11.338" v="201"/>
        <pc:sldMkLst>
          <pc:docMk/>
          <pc:sldMk cId="3098962460" sldId="349"/>
        </pc:sldMkLst>
        <pc:picChg chg="mod">
          <ac:chgData name="Drew Vincent" userId="S::drew.vincent@utsa.edu::841263cf-88fe-4faa-8a65-f133dcc03920" providerId="AD" clId="Web-{38240CC6-2C23-E27E-15AD-4EBC1A566B06}" dt="2026-01-13T16:25:11.338" v="201"/>
          <ac:picMkLst>
            <pc:docMk/>
            <pc:sldMk cId="3098962460" sldId="349"/>
            <ac:picMk id="5" creationId="{526C8CFD-B1D2-D313-3296-CBC5FDF2129E}"/>
          </ac:picMkLst>
        </pc:picChg>
      </pc:sldChg>
      <pc:sldChg chg="addSp delSp modSp">
        <pc:chgData name="Drew Vincent" userId="S::drew.vincent@utsa.edu::841263cf-88fe-4faa-8a65-f133dcc03920" providerId="AD" clId="Web-{38240CC6-2C23-E27E-15AD-4EBC1A566B06}" dt="2026-01-13T16:28:51.950" v="233"/>
        <pc:sldMkLst>
          <pc:docMk/>
          <pc:sldMk cId="2979339468" sldId="352"/>
        </pc:sldMkLst>
        <pc:spChg chg="mod">
          <ac:chgData name="Drew Vincent" userId="S::drew.vincent@utsa.edu::841263cf-88fe-4faa-8a65-f133dcc03920" providerId="AD" clId="Web-{38240CC6-2C23-E27E-15AD-4EBC1A566B06}" dt="2026-01-13T16:28:31.887" v="229" actId="14100"/>
          <ac:spMkLst>
            <pc:docMk/>
            <pc:sldMk cId="2979339468" sldId="352"/>
            <ac:spMk id="2" creationId="{69127F2D-2330-ADB2-2A64-2EE391271230}"/>
          </ac:spMkLst>
        </pc:spChg>
        <pc:graphicFrameChg chg="add del mod modGraphic">
          <ac:chgData name="Drew Vincent" userId="S::drew.vincent@utsa.edu::841263cf-88fe-4faa-8a65-f133dcc03920" providerId="AD" clId="Web-{38240CC6-2C23-E27E-15AD-4EBC1A566B06}" dt="2026-01-13T16:28:51.950" v="233"/>
          <ac:graphicFrameMkLst>
            <pc:docMk/>
            <pc:sldMk cId="2979339468" sldId="352"/>
            <ac:graphicFrameMk id="4" creationId="{32707399-2CA0-9CFB-A243-8D2134788E00}"/>
          </ac:graphicFrameMkLst>
        </pc:graphicFrameChg>
      </pc:sldChg>
      <pc:sldChg chg="modSp">
        <pc:chgData name="Drew Vincent" userId="S::drew.vincent@utsa.edu::841263cf-88fe-4faa-8a65-f133dcc03920" providerId="AD" clId="Web-{38240CC6-2C23-E27E-15AD-4EBC1A566B06}" dt="2026-01-13T16:29:40.826" v="239" actId="20577"/>
        <pc:sldMkLst>
          <pc:docMk/>
          <pc:sldMk cId="2005237856" sldId="353"/>
        </pc:sldMkLst>
        <pc:spChg chg="mod">
          <ac:chgData name="Drew Vincent" userId="S::drew.vincent@utsa.edu::841263cf-88fe-4faa-8a65-f133dcc03920" providerId="AD" clId="Web-{38240CC6-2C23-E27E-15AD-4EBC1A566B06}" dt="2026-01-13T16:29:40.826" v="239" actId="20577"/>
          <ac:spMkLst>
            <pc:docMk/>
            <pc:sldMk cId="2005237856" sldId="353"/>
            <ac:spMk id="3" creationId="{0AEE1B8B-93E7-E6E4-7A41-06A4087C9293}"/>
          </ac:spMkLst>
        </pc:spChg>
      </pc:sldChg>
      <pc:sldChg chg="modSp">
        <pc:chgData name="Drew Vincent" userId="S::drew.vincent@utsa.edu::841263cf-88fe-4faa-8a65-f133dcc03920" providerId="AD" clId="Web-{38240CC6-2C23-E27E-15AD-4EBC1A566B06}" dt="2026-01-13T16:24:36.681" v="194"/>
        <pc:sldMkLst>
          <pc:docMk/>
          <pc:sldMk cId="2714511679" sldId="354"/>
        </pc:sldMkLst>
        <pc:picChg chg="mod">
          <ac:chgData name="Drew Vincent" userId="S::drew.vincent@utsa.edu::841263cf-88fe-4faa-8a65-f133dcc03920" providerId="AD" clId="Web-{38240CC6-2C23-E27E-15AD-4EBC1A566B06}" dt="2026-01-13T16:24:36.681" v="194"/>
          <ac:picMkLst>
            <pc:docMk/>
            <pc:sldMk cId="2714511679" sldId="354"/>
            <ac:picMk id="7" creationId="{639E843B-157E-8EDE-DC0C-102EFF8402C6}"/>
          </ac:picMkLst>
        </pc:picChg>
      </pc:sldChg>
      <pc:sldChg chg="modSp">
        <pc:chgData name="Drew Vincent" userId="S::drew.vincent@utsa.edu::841263cf-88fe-4faa-8a65-f133dcc03920" providerId="AD" clId="Web-{38240CC6-2C23-E27E-15AD-4EBC1A566B06}" dt="2026-01-13T16:27:42.824" v="215" actId="20577"/>
        <pc:sldMkLst>
          <pc:docMk/>
          <pc:sldMk cId="3627738323" sldId="355"/>
        </pc:sldMkLst>
        <pc:spChg chg="mod">
          <ac:chgData name="Drew Vincent" userId="S::drew.vincent@utsa.edu::841263cf-88fe-4faa-8a65-f133dcc03920" providerId="AD" clId="Web-{38240CC6-2C23-E27E-15AD-4EBC1A566B06}" dt="2026-01-13T16:27:42.824" v="215" actId="20577"/>
          <ac:spMkLst>
            <pc:docMk/>
            <pc:sldMk cId="3627738323" sldId="355"/>
            <ac:spMk id="8" creationId="{E17C54FD-9B84-D7C8-CA1A-8CF1A7E21DAE}"/>
          </ac:spMkLst>
        </pc:spChg>
      </pc:sldChg>
      <pc:sldChg chg="modSp">
        <pc:chgData name="Drew Vincent" userId="S::drew.vincent@utsa.edu::841263cf-88fe-4faa-8a65-f133dcc03920" providerId="AD" clId="Web-{38240CC6-2C23-E27E-15AD-4EBC1A566B06}" dt="2026-01-13T16:23:26.930" v="188" actId="1076"/>
        <pc:sldMkLst>
          <pc:docMk/>
          <pc:sldMk cId="9925256" sldId="356"/>
        </pc:sldMkLst>
        <pc:spChg chg="mod">
          <ac:chgData name="Drew Vincent" userId="S::drew.vincent@utsa.edu::841263cf-88fe-4faa-8a65-f133dcc03920" providerId="AD" clId="Web-{38240CC6-2C23-E27E-15AD-4EBC1A566B06}" dt="2026-01-13T16:23:26.930" v="188" actId="1076"/>
          <ac:spMkLst>
            <pc:docMk/>
            <pc:sldMk cId="9925256" sldId="356"/>
            <ac:spMk id="6" creationId="{9BB3D191-764B-0FC4-1954-C7C3A074704B}"/>
          </ac:spMkLst>
        </pc:spChg>
        <pc:graphicFrameChg chg="mod modGraphic">
          <ac:chgData name="Drew Vincent" userId="S::drew.vincent@utsa.edu::841263cf-88fe-4faa-8a65-f133dcc03920" providerId="AD" clId="Web-{38240CC6-2C23-E27E-15AD-4EBC1A566B06}" dt="2026-01-13T16:23:16.883" v="184"/>
          <ac:graphicFrameMkLst>
            <pc:docMk/>
            <pc:sldMk cId="9925256" sldId="356"/>
            <ac:graphicFrameMk id="3" creationId="{5378F3FF-8B2B-1459-FC44-692EABED5ADE}"/>
          </ac:graphicFrameMkLst>
        </pc:graphicFrameChg>
      </pc:sldChg>
      <pc:sldChg chg="addSp delSp modSp">
        <pc:chgData name="Drew Vincent" userId="S::drew.vincent@utsa.edu::841263cf-88fe-4faa-8a65-f133dcc03920" providerId="AD" clId="Web-{38240CC6-2C23-E27E-15AD-4EBC1A566B06}" dt="2026-01-13T16:16:15.651" v="133" actId="20577"/>
        <pc:sldMkLst>
          <pc:docMk/>
          <pc:sldMk cId="2735752865" sldId="357"/>
        </pc:sldMkLst>
        <pc:spChg chg="del">
          <ac:chgData name="Drew Vincent" userId="S::drew.vincent@utsa.edu::841263cf-88fe-4faa-8a65-f133dcc03920" providerId="AD" clId="Web-{38240CC6-2C23-E27E-15AD-4EBC1A566B06}" dt="2026-01-13T16:09:49.928" v="12"/>
          <ac:spMkLst>
            <pc:docMk/>
            <pc:sldMk cId="2735752865" sldId="357"/>
            <ac:spMk id="2" creationId="{82B43D2F-62BD-00D8-516F-F3E40D3071DB}"/>
          </ac:spMkLst>
        </pc:spChg>
        <pc:spChg chg="add mod">
          <ac:chgData name="Drew Vincent" userId="S::drew.vincent@utsa.edu::841263cf-88fe-4faa-8a65-f133dcc03920" providerId="AD" clId="Web-{38240CC6-2C23-E27E-15AD-4EBC1A566B06}" dt="2026-01-13T16:09:53.818" v="23" actId="20577"/>
          <ac:spMkLst>
            <pc:docMk/>
            <pc:sldMk cId="2735752865" sldId="357"/>
            <ac:spMk id="4" creationId="{1A1F1313-4793-1FC6-1CA8-8593D4C4A78A}"/>
          </ac:spMkLst>
        </pc:spChg>
        <pc:spChg chg="add del">
          <ac:chgData name="Drew Vincent" userId="S::drew.vincent@utsa.edu::841263cf-88fe-4faa-8a65-f133dcc03920" providerId="AD" clId="Web-{38240CC6-2C23-E27E-15AD-4EBC1A566B06}" dt="2026-01-13T16:10:56.928" v="25"/>
          <ac:spMkLst>
            <pc:docMk/>
            <pc:sldMk cId="2735752865" sldId="357"/>
            <ac:spMk id="6" creationId="{D29D235E-AF71-8A0E-6026-5C42ABA0D93A}"/>
          </ac:spMkLst>
        </pc:spChg>
        <pc:spChg chg="add mod">
          <ac:chgData name="Drew Vincent" userId="S::drew.vincent@utsa.edu::841263cf-88fe-4faa-8a65-f133dcc03920" providerId="AD" clId="Web-{38240CC6-2C23-E27E-15AD-4EBC1A566B06}" dt="2026-01-13T16:11:04.913" v="32" actId="20577"/>
          <ac:spMkLst>
            <pc:docMk/>
            <pc:sldMk cId="2735752865" sldId="357"/>
            <ac:spMk id="8" creationId="{A7B5FF36-E7A3-8899-31DB-F8AEF1334564}"/>
          </ac:spMkLst>
        </pc:spChg>
        <pc:spChg chg="add mod">
          <ac:chgData name="Drew Vincent" userId="S::drew.vincent@utsa.edu::841263cf-88fe-4faa-8a65-f133dcc03920" providerId="AD" clId="Web-{38240CC6-2C23-E27E-15AD-4EBC1A566B06}" dt="2026-01-13T16:16:15.651" v="133" actId="20577"/>
          <ac:spMkLst>
            <pc:docMk/>
            <pc:sldMk cId="2735752865" sldId="357"/>
            <ac:spMk id="10" creationId="{1D627A5D-8162-DE10-A555-8A9515DA9930}"/>
          </ac:spMkLst>
        </pc:spChg>
      </pc:sldChg>
    </pc:docChg>
  </pc:docChgLst>
  <pc:docChgLst>
    <pc:chgData name="Mitzi Shipley" userId="cc5e4fd0-aee6-4ac7-a3a0-9ec5ec99acc5" providerId="ADAL" clId="{54546E17-2274-5DAE-BCEE-AAF757D86983}"/>
    <pc:docChg chg="undo redo custSel addSld delSld modSld sldOrd">
      <pc:chgData name="Mitzi Shipley" userId="cc5e4fd0-aee6-4ac7-a3a0-9ec5ec99acc5" providerId="ADAL" clId="{54546E17-2274-5DAE-BCEE-AAF757D86983}" dt="2026-01-14T19:44:28.461" v="2207" actId="20578"/>
      <pc:docMkLst>
        <pc:docMk/>
      </pc:docMkLst>
      <pc:sldChg chg="modSp mod">
        <pc:chgData name="Mitzi Shipley" userId="cc5e4fd0-aee6-4ac7-a3a0-9ec5ec99acc5" providerId="ADAL" clId="{54546E17-2274-5DAE-BCEE-AAF757D86983}" dt="2026-01-14T05:26:35.373" v="2141" actId="27636"/>
        <pc:sldMkLst>
          <pc:docMk/>
          <pc:sldMk cId="4108143586" sldId="285"/>
        </pc:sldMkLst>
        <pc:spChg chg="mod">
          <ac:chgData name="Mitzi Shipley" userId="cc5e4fd0-aee6-4ac7-a3a0-9ec5ec99acc5" providerId="ADAL" clId="{54546E17-2274-5DAE-BCEE-AAF757D86983}" dt="2026-01-14T05:26:35.373" v="2141" actId="27636"/>
          <ac:spMkLst>
            <pc:docMk/>
            <pc:sldMk cId="4108143586" sldId="285"/>
            <ac:spMk id="8" creationId="{0FD62BE3-043B-E28E-D0F1-B9007082E432}"/>
          </ac:spMkLst>
        </pc:spChg>
        <pc:spChg chg="mod">
          <ac:chgData name="Mitzi Shipley" userId="cc5e4fd0-aee6-4ac7-a3a0-9ec5ec99acc5" providerId="ADAL" clId="{54546E17-2274-5DAE-BCEE-AAF757D86983}" dt="2026-01-14T05:25:33.268" v="2131" actId="207"/>
          <ac:spMkLst>
            <pc:docMk/>
            <pc:sldMk cId="4108143586" sldId="285"/>
            <ac:spMk id="10" creationId="{FF703767-DAB4-D190-7969-F5F2DD73A27F}"/>
          </ac:spMkLst>
        </pc:spChg>
      </pc:sldChg>
      <pc:sldChg chg="addSp modSp mod">
        <pc:chgData name="Mitzi Shipley" userId="cc5e4fd0-aee6-4ac7-a3a0-9ec5ec99acc5" providerId="ADAL" clId="{54546E17-2274-5DAE-BCEE-AAF757D86983}" dt="2026-01-14T05:32:31.304" v="2185" actId="20577"/>
        <pc:sldMkLst>
          <pc:docMk/>
          <pc:sldMk cId="1993427788" sldId="301"/>
        </pc:sldMkLst>
        <pc:spChg chg="add mod">
          <ac:chgData name="Mitzi Shipley" userId="cc5e4fd0-aee6-4ac7-a3a0-9ec5ec99acc5" providerId="ADAL" clId="{54546E17-2274-5DAE-BCEE-AAF757D86983}" dt="2026-01-14T05:32:31.304" v="2185" actId="20577"/>
          <ac:spMkLst>
            <pc:docMk/>
            <pc:sldMk cId="1993427788" sldId="301"/>
            <ac:spMk id="2" creationId="{29593A41-A33F-1DCB-C063-16C98A1A6E65}"/>
          </ac:spMkLst>
        </pc:spChg>
      </pc:sldChg>
      <pc:sldChg chg="modSp mod">
        <pc:chgData name="Mitzi Shipley" userId="cc5e4fd0-aee6-4ac7-a3a0-9ec5ec99acc5" providerId="ADAL" clId="{54546E17-2274-5DAE-BCEE-AAF757D86983}" dt="2026-01-14T05:29:15.885" v="2158" actId="13244"/>
        <pc:sldMkLst>
          <pc:docMk/>
          <pc:sldMk cId="1907417302" sldId="336"/>
        </pc:sldMkLst>
        <pc:spChg chg="ord">
          <ac:chgData name="Mitzi Shipley" userId="cc5e4fd0-aee6-4ac7-a3a0-9ec5ec99acc5" providerId="ADAL" clId="{54546E17-2274-5DAE-BCEE-AAF757D86983}" dt="2026-01-14T05:29:15.885" v="2158" actId="13244"/>
          <ac:spMkLst>
            <pc:docMk/>
            <pc:sldMk cId="1907417302" sldId="336"/>
            <ac:spMk id="2" creationId="{065B1065-F14A-4F02-A5F9-1651BE4E69DC}"/>
          </ac:spMkLst>
        </pc:spChg>
        <pc:spChg chg="ord">
          <ac:chgData name="Mitzi Shipley" userId="cc5e4fd0-aee6-4ac7-a3a0-9ec5ec99acc5" providerId="ADAL" clId="{54546E17-2274-5DAE-BCEE-AAF757D86983}" dt="2026-01-14T05:29:04.351" v="2157" actId="13244"/>
          <ac:spMkLst>
            <pc:docMk/>
            <pc:sldMk cId="1907417302" sldId="336"/>
            <ac:spMk id="7" creationId="{0740A74C-F3D1-2ED8-13FA-3C56923D827C}"/>
          </ac:spMkLst>
        </pc:spChg>
        <pc:spChg chg="mod ord">
          <ac:chgData name="Mitzi Shipley" userId="cc5e4fd0-aee6-4ac7-a3a0-9ec5ec99acc5" providerId="ADAL" clId="{54546E17-2274-5DAE-BCEE-AAF757D86983}" dt="2026-01-14T05:29:00.433" v="2156" actId="13244"/>
          <ac:spMkLst>
            <pc:docMk/>
            <pc:sldMk cId="1907417302" sldId="336"/>
            <ac:spMk id="8" creationId="{009F49EE-8669-B940-1E11-CB5E7EB9EE5E}"/>
          </ac:spMkLst>
        </pc:spChg>
      </pc:sldChg>
      <pc:sldChg chg="modSp mod">
        <pc:chgData name="Mitzi Shipley" userId="cc5e4fd0-aee6-4ac7-a3a0-9ec5ec99acc5" providerId="ADAL" clId="{54546E17-2274-5DAE-BCEE-AAF757D86983}" dt="2026-01-14T05:30:01.416" v="2160" actId="13244"/>
        <pc:sldMkLst>
          <pc:docMk/>
          <pc:sldMk cId="2585676544" sldId="337"/>
        </pc:sldMkLst>
        <pc:spChg chg="ord">
          <ac:chgData name="Mitzi Shipley" userId="cc5e4fd0-aee6-4ac7-a3a0-9ec5ec99acc5" providerId="ADAL" clId="{54546E17-2274-5DAE-BCEE-AAF757D86983}" dt="2026-01-14T05:29:59.132" v="2159" actId="13244"/>
          <ac:spMkLst>
            <pc:docMk/>
            <pc:sldMk cId="2585676544" sldId="337"/>
            <ac:spMk id="3" creationId="{13CF6D9B-3C35-1BDD-2F5E-43193D149BA5}"/>
          </ac:spMkLst>
        </pc:spChg>
        <pc:spChg chg="mod ord">
          <ac:chgData name="Mitzi Shipley" userId="cc5e4fd0-aee6-4ac7-a3a0-9ec5ec99acc5" providerId="ADAL" clId="{54546E17-2274-5DAE-BCEE-AAF757D86983}" dt="2026-01-14T05:30:01.416" v="2160" actId="13244"/>
          <ac:spMkLst>
            <pc:docMk/>
            <pc:sldMk cId="2585676544" sldId="337"/>
            <ac:spMk id="4" creationId="{E692C748-791A-9C81-9823-07F7F203CD50}"/>
          </ac:spMkLst>
        </pc:spChg>
      </pc:sldChg>
      <pc:sldChg chg="modSp mod">
        <pc:chgData name="Mitzi Shipley" userId="cc5e4fd0-aee6-4ac7-a3a0-9ec5ec99acc5" providerId="ADAL" clId="{54546E17-2274-5DAE-BCEE-AAF757D86983}" dt="2026-01-14T05:30:35.654" v="2162" actId="13244"/>
        <pc:sldMkLst>
          <pc:docMk/>
          <pc:sldMk cId="1067919684" sldId="338"/>
        </pc:sldMkLst>
        <pc:spChg chg="ord">
          <ac:chgData name="Mitzi Shipley" userId="cc5e4fd0-aee6-4ac7-a3a0-9ec5ec99acc5" providerId="ADAL" clId="{54546E17-2274-5DAE-BCEE-AAF757D86983}" dt="2026-01-14T05:30:32.718" v="2161" actId="13244"/>
          <ac:spMkLst>
            <pc:docMk/>
            <pc:sldMk cId="1067919684" sldId="338"/>
            <ac:spMk id="2" creationId="{36DBA867-2F4E-8066-D949-3F516EEEBD31}"/>
          </ac:spMkLst>
        </pc:spChg>
        <pc:spChg chg="mod">
          <ac:chgData name="Mitzi Shipley" userId="cc5e4fd0-aee6-4ac7-a3a0-9ec5ec99acc5" providerId="ADAL" clId="{54546E17-2274-5DAE-BCEE-AAF757D86983}" dt="2026-01-14T05:26:33.039" v="2139" actId="33553"/>
          <ac:spMkLst>
            <pc:docMk/>
            <pc:sldMk cId="1067919684" sldId="338"/>
            <ac:spMk id="4" creationId="{046D1220-E932-B4F5-3086-330BB0F89FFE}"/>
          </ac:spMkLst>
        </pc:spChg>
        <pc:spChg chg="ord">
          <ac:chgData name="Mitzi Shipley" userId="cc5e4fd0-aee6-4ac7-a3a0-9ec5ec99acc5" providerId="ADAL" clId="{54546E17-2274-5DAE-BCEE-AAF757D86983}" dt="2026-01-14T05:30:35.654" v="2162" actId="13244"/>
          <ac:spMkLst>
            <pc:docMk/>
            <pc:sldMk cId="1067919684" sldId="338"/>
            <ac:spMk id="6" creationId="{43D9168E-5C8F-2DE8-443F-E39299A098F4}"/>
          </ac:spMkLst>
        </pc:spChg>
      </pc:sldChg>
      <pc:sldChg chg="modSp mod">
        <pc:chgData name="Mitzi Shipley" userId="cc5e4fd0-aee6-4ac7-a3a0-9ec5ec99acc5" providerId="ADAL" clId="{54546E17-2274-5DAE-BCEE-AAF757D86983}" dt="2026-01-14T05:27:03.723" v="2153" actId="33553"/>
        <pc:sldMkLst>
          <pc:docMk/>
          <pc:sldMk cId="2163876588" sldId="342"/>
        </pc:sldMkLst>
        <pc:spChg chg="mod">
          <ac:chgData name="Mitzi Shipley" userId="cc5e4fd0-aee6-4ac7-a3a0-9ec5ec99acc5" providerId="ADAL" clId="{54546E17-2274-5DAE-BCEE-AAF757D86983}" dt="2026-01-14T05:27:03.723" v="2153" actId="33553"/>
          <ac:spMkLst>
            <pc:docMk/>
            <pc:sldMk cId="2163876588" sldId="342"/>
            <ac:spMk id="7" creationId="{61F20ABA-336F-D2F3-6ED1-3AA74881E78D}"/>
          </ac:spMkLst>
        </pc:spChg>
        <pc:spChg chg="mod">
          <ac:chgData name="Mitzi Shipley" userId="cc5e4fd0-aee6-4ac7-a3a0-9ec5ec99acc5" providerId="ADAL" clId="{54546E17-2274-5DAE-BCEE-AAF757D86983}" dt="2026-01-14T05:26:06.385" v="2134" actId="962"/>
          <ac:spMkLst>
            <pc:docMk/>
            <pc:sldMk cId="2163876588" sldId="342"/>
            <ac:spMk id="10" creationId="{2B1D1083-0FAF-0A31-7B24-EF45AA1B56EA}"/>
          </ac:spMkLst>
        </pc:spChg>
        <pc:picChg chg="mod">
          <ac:chgData name="Mitzi Shipley" userId="cc5e4fd0-aee6-4ac7-a3a0-9ec5ec99acc5" providerId="ADAL" clId="{54546E17-2274-5DAE-BCEE-AAF757D86983}" dt="2026-01-14T05:26:14.831" v="2136" actId="962"/>
          <ac:picMkLst>
            <pc:docMk/>
            <pc:sldMk cId="2163876588" sldId="342"/>
            <ac:picMk id="2" creationId="{AEFCB7C9-FFF9-FE7E-66E2-03844F6C1387}"/>
          </ac:picMkLst>
        </pc:picChg>
      </pc:sldChg>
      <pc:sldChg chg="modSp mod">
        <pc:chgData name="Mitzi Shipley" userId="cc5e4fd0-aee6-4ac7-a3a0-9ec5ec99acc5" providerId="ADAL" clId="{54546E17-2274-5DAE-BCEE-AAF757D86983}" dt="2026-01-14T05:31:51.207" v="2171" actId="13244"/>
        <pc:sldMkLst>
          <pc:docMk/>
          <pc:sldMk cId="1093292486" sldId="345"/>
        </pc:sldMkLst>
        <pc:spChg chg="mod ord">
          <ac:chgData name="Mitzi Shipley" userId="cc5e4fd0-aee6-4ac7-a3a0-9ec5ec99acc5" providerId="ADAL" clId="{54546E17-2274-5DAE-BCEE-AAF757D86983}" dt="2026-01-14T05:31:51.207" v="2171" actId="13244"/>
          <ac:spMkLst>
            <pc:docMk/>
            <pc:sldMk cId="1093292486" sldId="345"/>
            <ac:spMk id="4" creationId="{73C2224C-324F-B9A9-4F38-F3D8FF87F395}"/>
          </ac:spMkLst>
        </pc:spChg>
        <pc:spChg chg="ord">
          <ac:chgData name="Mitzi Shipley" userId="cc5e4fd0-aee6-4ac7-a3a0-9ec5ec99acc5" providerId="ADAL" clId="{54546E17-2274-5DAE-BCEE-AAF757D86983}" dt="2026-01-14T05:31:49.435" v="2170" actId="13244"/>
          <ac:spMkLst>
            <pc:docMk/>
            <pc:sldMk cId="1093292486" sldId="345"/>
            <ac:spMk id="9" creationId="{6EBE86EC-879E-89B9-0E5A-A2F4D9857C95}"/>
          </ac:spMkLst>
        </pc:spChg>
      </pc:sldChg>
      <pc:sldChg chg="modSp mod ord">
        <pc:chgData name="Mitzi Shipley" userId="cc5e4fd0-aee6-4ac7-a3a0-9ec5ec99acc5" providerId="ADAL" clId="{54546E17-2274-5DAE-BCEE-AAF757D86983}" dt="2026-01-14T19:44:28.461" v="2207" actId="20578"/>
        <pc:sldMkLst>
          <pc:docMk/>
          <pc:sldMk cId="2475797228" sldId="347"/>
        </pc:sldMkLst>
        <pc:spChg chg="mod">
          <ac:chgData name="Mitzi Shipley" userId="cc5e4fd0-aee6-4ac7-a3a0-9ec5ec99acc5" providerId="ADAL" clId="{54546E17-2274-5DAE-BCEE-AAF757D86983}" dt="2026-01-14T05:26:47.463" v="2144" actId="33553"/>
          <ac:spMkLst>
            <pc:docMk/>
            <pc:sldMk cId="2475797228" sldId="347"/>
            <ac:spMk id="4" creationId="{E699B4FC-6849-156D-3726-CF6A66C0127B}"/>
          </ac:spMkLst>
        </pc:spChg>
      </pc:sldChg>
      <pc:sldChg chg="addSp delSp modSp mod modNotesTx">
        <pc:chgData name="Mitzi Shipley" userId="cc5e4fd0-aee6-4ac7-a3a0-9ec5ec99acc5" providerId="ADAL" clId="{54546E17-2274-5DAE-BCEE-AAF757D86983}" dt="2026-01-14T05:26:52.121" v="2146" actId="33553"/>
        <pc:sldMkLst>
          <pc:docMk/>
          <pc:sldMk cId="575577478" sldId="348"/>
        </pc:sldMkLst>
        <pc:spChg chg="add mod">
          <ac:chgData name="Mitzi Shipley" userId="cc5e4fd0-aee6-4ac7-a3a0-9ec5ec99acc5" providerId="ADAL" clId="{54546E17-2274-5DAE-BCEE-AAF757D86983}" dt="2026-01-14T05:20:30.580" v="2074" actId="1076"/>
          <ac:spMkLst>
            <pc:docMk/>
            <pc:sldMk cId="575577478" sldId="348"/>
            <ac:spMk id="2" creationId="{0E632390-BB36-E582-DAA9-BB796A65FB96}"/>
          </ac:spMkLst>
        </pc:spChg>
        <pc:spChg chg="del mod">
          <ac:chgData name="Mitzi Shipley" userId="cc5e4fd0-aee6-4ac7-a3a0-9ec5ec99acc5" providerId="ADAL" clId="{54546E17-2274-5DAE-BCEE-AAF757D86983}" dt="2026-01-13T01:49:52.478" v="113" actId="478"/>
          <ac:spMkLst>
            <pc:docMk/>
            <pc:sldMk cId="575577478" sldId="348"/>
            <ac:spMk id="2" creationId="{D485B2BD-42D3-60C9-6896-8F15E5E209C7}"/>
          </ac:spMkLst>
        </pc:spChg>
        <pc:spChg chg="del mod">
          <ac:chgData name="Mitzi Shipley" userId="cc5e4fd0-aee6-4ac7-a3a0-9ec5ec99acc5" providerId="ADAL" clId="{54546E17-2274-5DAE-BCEE-AAF757D86983}" dt="2026-01-13T02:46:54.117" v="723" actId="478"/>
          <ac:spMkLst>
            <pc:docMk/>
            <pc:sldMk cId="575577478" sldId="348"/>
            <ac:spMk id="3" creationId="{1ED829DB-4002-CD62-2AEE-5B1219F16C17}"/>
          </ac:spMkLst>
        </pc:spChg>
        <pc:spChg chg="add mod">
          <ac:chgData name="Mitzi Shipley" userId="cc5e4fd0-aee6-4ac7-a3a0-9ec5ec99acc5" providerId="ADAL" clId="{54546E17-2274-5DAE-BCEE-AAF757D86983}" dt="2026-01-14T05:20:30.580" v="2074" actId="1076"/>
          <ac:spMkLst>
            <pc:docMk/>
            <pc:sldMk cId="575577478" sldId="348"/>
            <ac:spMk id="3" creationId="{E5FECAE7-EDB2-85FD-1522-094265260D05}"/>
          </ac:spMkLst>
        </pc:spChg>
        <pc:spChg chg="mod">
          <ac:chgData name="Mitzi Shipley" userId="cc5e4fd0-aee6-4ac7-a3a0-9ec5ec99acc5" providerId="ADAL" clId="{54546E17-2274-5DAE-BCEE-AAF757D86983}" dt="2026-01-14T05:26:52.121" v="2146" actId="33553"/>
          <ac:spMkLst>
            <pc:docMk/>
            <pc:sldMk cId="575577478" sldId="348"/>
            <ac:spMk id="4" creationId="{C543F676-BB64-820B-22B3-EF9226C60748}"/>
          </ac:spMkLst>
        </pc:spChg>
        <pc:spChg chg="add del mod">
          <ac:chgData name="Mitzi Shipley" userId="cc5e4fd0-aee6-4ac7-a3a0-9ec5ec99acc5" providerId="ADAL" clId="{54546E17-2274-5DAE-BCEE-AAF757D86983}" dt="2026-01-13T02:46:54.117" v="723" actId="478"/>
          <ac:spMkLst>
            <pc:docMk/>
            <pc:sldMk cId="575577478" sldId="348"/>
            <ac:spMk id="6" creationId="{CCD396AD-28A2-8254-A742-BC073AB6D652}"/>
          </ac:spMkLst>
        </pc:spChg>
        <pc:spChg chg="add del mod">
          <ac:chgData name="Mitzi Shipley" userId="cc5e4fd0-aee6-4ac7-a3a0-9ec5ec99acc5" providerId="ADAL" clId="{54546E17-2274-5DAE-BCEE-AAF757D86983}" dt="2026-01-13T03:08:08.067" v="879" actId="478"/>
          <ac:spMkLst>
            <pc:docMk/>
            <pc:sldMk cId="575577478" sldId="348"/>
            <ac:spMk id="7" creationId="{72A5ACAC-73E1-2525-A778-9F24E2A65564}"/>
          </ac:spMkLst>
        </pc:spChg>
        <pc:spChg chg="add del mod">
          <ac:chgData name="Mitzi Shipley" userId="cc5e4fd0-aee6-4ac7-a3a0-9ec5ec99acc5" providerId="ADAL" clId="{54546E17-2274-5DAE-BCEE-AAF757D86983}" dt="2026-01-13T03:08:08.067" v="879" actId="478"/>
          <ac:spMkLst>
            <pc:docMk/>
            <pc:sldMk cId="575577478" sldId="348"/>
            <ac:spMk id="8" creationId="{5D4F9E19-0941-1845-B588-8D8110AA9A9D}"/>
          </ac:spMkLst>
        </pc:spChg>
      </pc:sldChg>
      <pc:sldChg chg="addSp delSp modSp mod modClrScheme chgLayout modNotesTx">
        <pc:chgData name="Mitzi Shipley" userId="cc5e4fd0-aee6-4ac7-a3a0-9ec5ec99acc5" providerId="ADAL" clId="{54546E17-2274-5DAE-BCEE-AAF757D86983}" dt="2026-01-14T05:33:26.564" v="2188" actId="13244"/>
        <pc:sldMkLst>
          <pc:docMk/>
          <pc:sldMk cId="3098962460" sldId="349"/>
        </pc:sldMkLst>
        <pc:spChg chg="add del mod">
          <ac:chgData name="Mitzi Shipley" userId="cc5e4fd0-aee6-4ac7-a3a0-9ec5ec99acc5" providerId="ADAL" clId="{54546E17-2274-5DAE-BCEE-AAF757D86983}" dt="2026-01-13T02:31:13.255" v="645" actId="478"/>
          <ac:spMkLst>
            <pc:docMk/>
            <pc:sldMk cId="3098962460" sldId="349"/>
            <ac:spMk id="2" creationId="{2145EC27-9FC0-5CDB-B9B4-6489C6DFC155}"/>
          </ac:spMkLst>
        </pc:spChg>
        <pc:spChg chg="add">
          <ac:chgData name="Mitzi Shipley" userId="cc5e4fd0-aee6-4ac7-a3a0-9ec5ec99acc5" providerId="ADAL" clId="{54546E17-2274-5DAE-BCEE-AAF757D86983}" dt="2026-01-13T03:11:50.868" v="964"/>
          <ac:spMkLst>
            <pc:docMk/>
            <pc:sldMk cId="3098962460" sldId="349"/>
            <ac:spMk id="2" creationId="{93D5D2A5-ADB9-FFE5-DCA9-9EBC97BEEA25}"/>
          </ac:spMkLst>
        </pc:spChg>
        <pc:spChg chg="mod">
          <ac:chgData name="Mitzi Shipley" userId="cc5e4fd0-aee6-4ac7-a3a0-9ec5ec99acc5" providerId="ADAL" clId="{54546E17-2274-5DAE-BCEE-AAF757D86983}" dt="2026-01-14T05:26:56.842" v="2149" actId="33553"/>
          <ac:spMkLst>
            <pc:docMk/>
            <pc:sldMk cId="3098962460" sldId="349"/>
            <ac:spMk id="3" creationId="{08FFC8D0-1F12-D013-628D-EB6FF3E0A41C}"/>
          </ac:spMkLst>
        </pc:spChg>
        <pc:spChg chg="add mod">
          <ac:chgData name="Mitzi Shipley" userId="cc5e4fd0-aee6-4ac7-a3a0-9ec5ec99acc5" providerId="ADAL" clId="{54546E17-2274-5DAE-BCEE-AAF757D86983}" dt="2026-01-13T03:52:15.198" v="1197" actId="1076"/>
          <ac:spMkLst>
            <pc:docMk/>
            <pc:sldMk cId="3098962460" sldId="349"/>
            <ac:spMk id="4" creationId="{017FE63F-E2EF-7B1C-D7E4-5D4EB31FFFF1}"/>
          </ac:spMkLst>
        </pc:spChg>
        <pc:spChg chg="del mod">
          <ac:chgData name="Mitzi Shipley" userId="cc5e4fd0-aee6-4ac7-a3a0-9ec5ec99acc5" providerId="ADAL" clId="{54546E17-2274-5DAE-BCEE-AAF757D86983}" dt="2026-01-13T03:26:43.092" v="1000" actId="478"/>
          <ac:spMkLst>
            <pc:docMk/>
            <pc:sldMk cId="3098962460" sldId="349"/>
            <ac:spMk id="6" creationId="{335139BB-3AF8-7219-7B59-02BBF91625E3}"/>
          </ac:spMkLst>
        </pc:spChg>
        <pc:spChg chg="ord">
          <ac:chgData name="Mitzi Shipley" userId="cc5e4fd0-aee6-4ac7-a3a0-9ec5ec99acc5" providerId="ADAL" clId="{54546E17-2274-5DAE-BCEE-AAF757D86983}" dt="2026-01-14T05:33:26.564" v="2188" actId="13244"/>
          <ac:spMkLst>
            <pc:docMk/>
            <pc:sldMk cId="3098962460" sldId="349"/>
            <ac:spMk id="7" creationId="{8C56F871-3F1B-A27C-DC19-4AAC8BE3A45A}"/>
          </ac:spMkLst>
        </pc:spChg>
        <pc:spChg chg="add del mod">
          <ac:chgData name="Mitzi Shipley" userId="cc5e4fd0-aee6-4ac7-a3a0-9ec5ec99acc5" providerId="ADAL" clId="{54546E17-2274-5DAE-BCEE-AAF757D86983}" dt="2026-01-13T03:51:42.525" v="1194" actId="478"/>
          <ac:spMkLst>
            <pc:docMk/>
            <pc:sldMk cId="3098962460" sldId="349"/>
            <ac:spMk id="8" creationId="{5F3AF533-B778-F215-B940-3F8DBCA4996D}"/>
          </ac:spMkLst>
        </pc:spChg>
        <pc:picChg chg="add mod">
          <ac:chgData name="Mitzi Shipley" userId="cc5e4fd0-aee6-4ac7-a3a0-9ec5ec99acc5" providerId="ADAL" clId="{54546E17-2274-5DAE-BCEE-AAF757D86983}" dt="2026-01-13T03:26:44.684" v="1001"/>
          <ac:picMkLst>
            <pc:docMk/>
            <pc:sldMk cId="3098962460" sldId="349"/>
            <ac:picMk id="5" creationId="{526C8CFD-B1D2-D313-3296-CBC5FDF2129E}"/>
          </ac:picMkLst>
        </pc:picChg>
      </pc:sldChg>
      <pc:sldChg chg="modSp del mod">
        <pc:chgData name="Mitzi Shipley" userId="cc5e4fd0-aee6-4ac7-a3a0-9ec5ec99acc5" providerId="ADAL" clId="{54546E17-2274-5DAE-BCEE-AAF757D86983}" dt="2026-01-14T19:44:11.134" v="2205" actId="2696"/>
        <pc:sldMkLst>
          <pc:docMk/>
          <pc:sldMk cId="1925216663" sldId="350"/>
        </pc:sldMkLst>
        <pc:spChg chg="mod">
          <ac:chgData name="Mitzi Shipley" userId="cc5e4fd0-aee6-4ac7-a3a0-9ec5ec99acc5" providerId="ADAL" clId="{54546E17-2274-5DAE-BCEE-AAF757D86983}" dt="2026-01-14T05:27:02.344" v="2152" actId="33553"/>
          <ac:spMkLst>
            <pc:docMk/>
            <pc:sldMk cId="1925216663" sldId="350"/>
            <ac:spMk id="3" creationId="{95FD0C78-9BD6-ABC9-5BCE-7AB5C26D6DDD}"/>
          </ac:spMkLst>
        </pc:spChg>
      </pc:sldChg>
      <pc:sldChg chg="modSp mod">
        <pc:chgData name="Mitzi Shipley" userId="cc5e4fd0-aee6-4ac7-a3a0-9ec5ec99acc5" providerId="ADAL" clId="{54546E17-2274-5DAE-BCEE-AAF757D86983}" dt="2026-01-14T05:31:26.110" v="2169" actId="13244"/>
        <pc:sldMkLst>
          <pc:docMk/>
          <pc:sldMk cId="332897536" sldId="351"/>
        </pc:sldMkLst>
        <pc:spChg chg="ord">
          <ac:chgData name="Mitzi Shipley" userId="cc5e4fd0-aee6-4ac7-a3a0-9ec5ec99acc5" providerId="ADAL" clId="{54546E17-2274-5DAE-BCEE-AAF757D86983}" dt="2026-01-14T05:30:58.595" v="2163" actId="13244"/>
          <ac:spMkLst>
            <pc:docMk/>
            <pc:sldMk cId="332897536" sldId="351"/>
            <ac:spMk id="3" creationId="{5DEF6DE3-07E5-4144-9F91-544A180D5E60}"/>
          </ac:spMkLst>
        </pc:spChg>
        <pc:spChg chg="mod ord">
          <ac:chgData name="Mitzi Shipley" userId="cc5e4fd0-aee6-4ac7-a3a0-9ec5ec99acc5" providerId="ADAL" clId="{54546E17-2274-5DAE-BCEE-AAF757D86983}" dt="2026-01-14T05:31:01.046" v="2164" actId="13244"/>
          <ac:spMkLst>
            <pc:docMk/>
            <pc:sldMk cId="332897536" sldId="351"/>
            <ac:spMk id="8" creationId="{B801E7E1-AE77-5805-3506-1BA4DFAB6659}"/>
          </ac:spMkLst>
        </pc:spChg>
        <pc:spChg chg="ord">
          <ac:chgData name="Mitzi Shipley" userId="cc5e4fd0-aee6-4ac7-a3a0-9ec5ec99acc5" providerId="ADAL" clId="{54546E17-2274-5DAE-BCEE-AAF757D86983}" dt="2026-01-14T05:31:26.110" v="2169" actId="13244"/>
          <ac:spMkLst>
            <pc:docMk/>
            <pc:sldMk cId="332897536" sldId="351"/>
            <ac:spMk id="12" creationId="{D5090124-D559-913F-AB31-5EAC526A87E4}"/>
          </ac:spMkLst>
        </pc:spChg>
        <pc:spChg chg="ord">
          <ac:chgData name="Mitzi Shipley" userId="cc5e4fd0-aee6-4ac7-a3a0-9ec5ec99acc5" providerId="ADAL" clId="{54546E17-2274-5DAE-BCEE-AAF757D86983}" dt="2026-01-14T05:31:15.766" v="2166" actId="13244"/>
          <ac:spMkLst>
            <pc:docMk/>
            <pc:sldMk cId="332897536" sldId="351"/>
            <ac:spMk id="14" creationId="{9A08A056-E1BB-66DB-7DA1-3FE8A352F6F8}"/>
          </ac:spMkLst>
        </pc:spChg>
        <pc:spChg chg="ord">
          <ac:chgData name="Mitzi Shipley" userId="cc5e4fd0-aee6-4ac7-a3a0-9ec5ec99acc5" providerId="ADAL" clId="{54546E17-2274-5DAE-BCEE-AAF757D86983}" dt="2026-01-14T05:31:20.331" v="2167" actId="13244"/>
          <ac:spMkLst>
            <pc:docMk/>
            <pc:sldMk cId="332897536" sldId="351"/>
            <ac:spMk id="15" creationId="{7B876171-1857-B4D2-28D1-4705DAFA31ED}"/>
          </ac:spMkLst>
        </pc:spChg>
        <pc:picChg chg="ord">
          <ac:chgData name="Mitzi Shipley" userId="cc5e4fd0-aee6-4ac7-a3a0-9ec5ec99acc5" providerId="ADAL" clId="{54546E17-2274-5DAE-BCEE-AAF757D86983}" dt="2026-01-14T05:31:23.987" v="2168" actId="13244"/>
          <ac:picMkLst>
            <pc:docMk/>
            <pc:sldMk cId="332897536" sldId="351"/>
            <ac:picMk id="11" creationId="{1EAD8C3C-7737-B763-48E9-2D40AB797094}"/>
          </ac:picMkLst>
        </pc:picChg>
        <pc:picChg chg="ord">
          <ac:chgData name="Mitzi Shipley" userId="cc5e4fd0-aee6-4ac7-a3a0-9ec5ec99acc5" providerId="ADAL" clId="{54546E17-2274-5DAE-BCEE-AAF757D86983}" dt="2026-01-14T05:31:10.974" v="2165" actId="13244"/>
          <ac:picMkLst>
            <pc:docMk/>
            <pc:sldMk cId="332897536" sldId="351"/>
            <ac:picMk id="13" creationId="{54529EFE-7B06-EC3A-BAB7-18F1F6192E3A}"/>
          </ac:picMkLst>
        </pc:picChg>
        <pc:cxnChg chg="mod">
          <ac:chgData name="Mitzi Shipley" userId="cc5e4fd0-aee6-4ac7-a3a0-9ec5ec99acc5" providerId="ADAL" clId="{54546E17-2274-5DAE-BCEE-AAF757D86983}" dt="2026-01-14T05:28:29.817" v="2155" actId="962"/>
          <ac:cxnSpMkLst>
            <pc:docMk/>
            <pc:sldMk cId="332897536" sldId="351"/>
            <ac:cxnSpMk id="16" creationId="{891A33D1-0959-3139-DA95-06896917F4B9}"/>
          </ac:cxnSpMkLst>
        </pc:cxnChg>
      </pc:sldChg>
      <pc:sldChg chg="addSp delSp modSp del mod">
        <pc:chgData name="Mitzi Shipley" userId="cc5e4fd0-aee6-4ac7-a3a0-9ec5ec99acc5" providerId="ADAL" clId="{54546E17-2274-5DAE-BCEE-AAF757D86983}" dt="2026-01-14T05:11:42.812" v="2014" actId="2696"/>
        <pc:sldMkLst>
          <pc:docMk/>
          <pc:sldMk cId="2979339468" sldId="352"/>
        </pc:sldMkLst>
        <pc:spChg chg="add mod">
          <ac:chgData name="Mitzi Shipley" userId="cc5e4fd0-aee6-4ac7-a3a0-9ec5ec99acc5" providerId="ADAL" clId="{54546E17-2274-5DAE-BCEE-AAF757D86983}" dt="2026-01-14T04:58:47.453" v="1766" actId="20577"/>
          <ac:spMkLst>
            <pc:docMk/>
            <pc:sldMk cId="2979339468" sldId="352"/>
            <ac:spMk id="2" creationId="{69127F2D-2330-ADB2-2A64-2EE391271230}"/>
          </ac:spMkLst>
        </pc:spChg>
        <pc:spChg chg="add del mod">
          <ac:chgData name="Mitzi Shipley" userId="cc5e4fd0-aee6-4ac7-a3a0-9ec5ec99acc5" providerId="ADAL" clId="{54546E17-2274-5DAE-BCEE-AAF757D86983}" dt="2026-01-13T02:07:26.838" v="464" actId="478"/>
          <ac:spMkLst>
            <pc:docMk/>
            <pc:sldMk cId="2979339468" sldId="352"/>
            <ac:spMk id="4" creationId="{D7C31652-81C1-D100-6293-EAC538212E24}"/>
          </ac:spMkLst>
        </pc:spChg>
        <pc:spChg chg="del mod">
          <ac:chgData name="Mitzi Shipley" userId="cc5e4fd0-aee6-4ac7-a3a0-9ec5ec99acc5" providerId="ADAL" clId="{54546E17-2274-5DAE-BCEE-AAF757D86983}" dt="2026-01-13T01:56:22.042" v="236" actId="478"/>
          <ac:spMkLst>
            <pc:docMk/>
            <pc:sldMk cId="2979339468" sldId="352"/>
            <ac:spMk id="6" creationId="{6C0F81C6-DC55-41B7-B36E-14BA20A1C16B}"/>
          </ac:spMkLst>
        </pc:spChg>
      </pc:sldChg>
      <pc:sldChg chg="addSp delSp modSp mod modClrScheme chgLayout">
        <pc:chgData name="Mitzi Shipley" userId="cc5e4fd0-aee6-4ac7-a3a0-9ec5ec99acc5" providerId="ADAL" clId="{54546E17-2274-5DAE-BCEE-AAF757D86983}" dt="2026-01-14T05:48:07.011" v="2203" actId="255"/>
        <pc:sldMkLst>
          <pc:docMk/>
          <pc:sldMk cId="2005237856" sldId="353"/>
        </pc:sldMkLst>
        <pc:spChg chg="add mod">
          <ac:chgData name="Mitzi Shipley" userId="cc5e4fd0-aee6-4ac7-a3a0-9ec5ec99acc5" providerId="ADAL" clId="{54546E17-2274-5DAE-BCEE-AAF757D86983}" dt="2026-01-13T04:44:41.453" v="1538" actId="113"/>
          <ac:spMkLst>
            <pc:docMk/>
            <pc:sldMk cId="2005237856" sldId="353"/>
            <ac:spMk id="2" creationId="{1028016A-1FCC-BAEE-F2E8-0D5094F3BEAE}"/>
          </ac:spMkLst>
        </pc:spChg>
        <pc:spChg chg="mod">
          <ac:chgData name="Mitzi Shipley" userId="cc5e4fd0-aee6-4ac7-a3a0-9ec5ec99acc5" providerId="ADAL" clId="{54546E17-2274-5DAE-BCEE-AAF757D86983}" dt="2026-01-14T05:27:06.040" v="2154" actId="33553"/>
          <ac:spMkLst>
            <pc:docMk/>
            <pc:sldMk cId="2005237856" sldId="353"/>
            <ac:spMk id="7" creationId="{6B8AD28D-2EFA-72E3-E6BB-1FB9DE23C1CB}"/>
          </ac:spMkLst>
        </pc:spChg>
        <pc:spChg chg="mod">
          <ac:chgData name="Mitzi Shipley" userId="cc5e4fd0-aee6-4ac7-a3a0-9ec5ec99acc5" providerId="ADAL" clId="{54546E17-2274-5DAE-BCEE-AAF757D86983}" dt="2026-01-14T05:48:07.011" v="2203" actId="255"/>
          <ac:spMkLst>
            <pc:docMk/>
            <pc:sldMk cId="2005237856" sldId="353"/>
            <ac:spMk id="8" creationId="{79E51082-13DF-C0B9-DE34-42A722D2A09A}"/>
          </ac:spMkLst>
        </pc:spChg>
        <pc:spChg chg="del mod">
          <ac:chgData name="Mitzi Shipley" userId="cc5e4fd0-aee6-4ac7-a3a0-9ec5ec99acc5" providerId="ADAL" clId="{54546E17-2274-5DAE-BCEE-AAF757D86983}" dt="2026-01-13T03:53:30.601" v="1222" actId="478"/>
          <ac:spMkLst>
            <pc:docMk/>
            <pc:sldMk cId="2005237856" sldId="353"/>
            <ac:spMk id="9" creationId="{45D70C8D-D30C-D901-8028-9F9D6CAD8E63}"/>
          </ac:spMkLst>
        </pc:spChg>
        <pc:spChg chg="del mod">
          <ac:chgData name="Mitzi Shipley" userId="cc5e4fd0-aee6-4ac7-a3a0-9ec5ec99acc5" providerId="ADAL" clId="{54546E17-2274-5DAE-BCEE-AAF757D86983}" dt="2026-01-13T03:56:20.035" v="1253" actId="478"/>
          <ac:spMkLst>
            <pc:docMk/>
            <pc:sldMk cId="2005237856" sldId="353"/>
            <ac:spMk id="10" creationId="{2B3E0F51-4376-576F-1625-E67239294546}"/>
          </ac:spMkLst>
        </pc:spChg>
        <pc:picChg chg="del">
          <ac:chgData name="Mitzi Shipley" userId="cc5e4fd0-aee6-4ac7-a3a0-9ec5ec99acc5" providerId="ADAL" clId="{54546E17-2274-5DAE-BCEE-AAF757D86983}" dt="2026-01-13T03:53:33.567" v="1223" actId="478"/>
          <ac:picMkLst>
            <pc:docMk/>
            <pc:sldMk cId="2005237856" sldId="353"/>
            <ac:picMk id="2" creationId="{5AD03183-A15E-4E49-8E1D-E069418169E0}"/>
          </ac:picMkLst>
        </pc:picChg>
      </pc:sldChg>
      <pc:sldChg chg="addSp delSp modSp add mod modClrScheme chgLayout">
        <pc:chgData name="Mitzi Shipley" userId="cc5e4fd0-aee6-4ac7-a3a0-9ec5ec99acc5" providerId="ADAL" clId="{54546E17-2274-5DAE-BCEE-AAF757D86983}" dt="2026-01-14T05:33:17.666" v="2187" actId="13244"/>
        <pc:sldMkLst>
          <pc:docMk/>
          <pc:sldMk cId="2714511679" sldId="354"/>
        </pc:sldMkLst>
        <pc:spChg chg="mod">
          <ac:chgData name="Mitzi Shipley" userId="cc5e4fd0-aee6-4ac7-a3a0-9ec5ec99acc5" providerId="ADAL" clId="{54546E17-2274-5DAE-BCEE-AAF757D86983}" dt="2026-01-13T04:31:31.556" v="1363" actId="1076"/>
          <ac:spMkLst>
            <pc:docMk/>
            <pc:sldMk cId="2714511679" sldId="354"/>
            <ac:spMk id="3" creationId="{1BC9C39D-DE92-5A82-E926-D889A927943E}"/>
          </ac:spMkLst>
        </pc:spChg>
        <pc:spChg chg="mod">
          <ac:chgData name="Mitzi Shipley" userId="cc5e4fd0-aee6-4ac7-a3a0-9ec5ec99acc5" providerId="ADAL" clId="{54546E17-2274-5DAE-BCEE-AAF757D86983}" dt="2026-01-14T05:26:55.318" v="2148" actId="33553"/>
          <ac:spMkLst>
            <pc:docMk/>
            <pc:sldMk cId="2714511679" sldId="354"/>
            <ac:spMk id="4" creationId="{6744FD4A-D831-82DC-4DC8-591F72F7B0C4}"/>
          </ac:spMkLst>
        </pc:spChg>
        <pc:spChg chg="ord">
          <ac:chgData name="Mitzi Shipley" userId="cc5e4fd0-aee6-4ac7-a3a0-9ec5ec99acc5" providerId="ADAL" clId="{54546E17-2274-5DAE-BCEE-AAF757D86983}" dt="2026-01-14T05:33:17.666" v="2187" actId="13244"/>
          <ac:spMkLst>
            <pc:docMk/>
            <pc:sldMk cId="2714511679" sldId="354"/>
            <ac:spMk id="5" creationId="{630C0FC9-BF87-8C32-16FD-41C029845466}"/>
          </ac:spMkLst>
        </pc:spChg>
        <pc:spChg chg="del">
          <ac:chgData name="Mitzi Shipley" userId="cc5e4fd0-aee6-4ac7-a3a0-9ec5ec99acc5" providerId="ADAL" clId="{54546E17-2274-5DAE-BCEE-AAF757D86983}" dt="2026-01-13T03:36:39.773" v="1102" actId="478"/>
          <ac:spMkLst>
            <pc:docMk/>
            <pc:sldMk cId="2714511679" sldId="354"/>
            <ac:spMk id="6" creationId="{9B9E6736-EDF0-F366-248C-C83DEEFD6E07}"/>
          </ac:spMkLst>
        </pc:spChg>
        <pc:picChg chg="add mod">
          <ac:chgData name="Mitzi Shipley" userId="cc5e4fd0-aee6-4ac7-a3a0-9ec5ec99acc5" providerId="ADAL" clId="{54546E17-2274-5DAE-BCEE-AAF757D86983}" dt="2026-01-13T04:01:07.349" v="1279"/>
          <ac:picMkLst>
            <pc:docMk/>
            <pc:sldMk cId="2714511679" sldId="354"/>
            <ac:picMk id="6" creationId="{A1421787-B454-3FFD-8A3C-4E45964C3828}"/>
          </ac:picMkLst>
        </pc:picChg>
        <pc:picChg chg="add mod">
          <ac:chgData name="Mitzi Shipley" userId="cc5e4fd0-aee6-4ac7-a3a0-9ec5ec99acc5" providerId="ADAL" clId="{54546E17-2274-5DAE-BCEE-AAF757D86983}" dt="2026-01-13T04:01:05.385" v="1274" actId="1076"/>
          <ac:picMkLst>
            <pc:docMk/>
            <pc:sldMk cId="2714511679" sldId="354"/>
            <ac:picMk id="7" creationId="{639E843B-157E-8EDE-DC0C-102EFF8402C6}"/>
          </ac:picMkLst>
        </pc:picChg>
      </pc:sldChg>
      <pc:sldChg chg="delSp modSp add mod modNotesTx">
        <pc:chgData name="Mitzi Shipley" userId="cc5e4fd0-aee6-4ac7-a3a0-9ec5ec99acc5" providerId="ADAL" clId="{54546E17-2274-5DAE-BCEE-AAF757D86983}" dt="2026-01-14T05:42:27.413" v="2202" actId="13244"/>
        <pc:sldMkLst>
          <pc:docMk/>
          <pc:sldMk cId="3627738323" sldId="355"/>
        </pc:sldMkLst>
        <pc:spChg chg="mod">
          <ac:chgData name="Mitzi Shipley" userId="cc5e4fd0-aee6-4ac7-a3a0-9ec5ec99acc5" providerId="ADAL" clId="{54546E17-2274-5DAE-BCEE-AAF757D86983}" dt="2026-01-14T05:26:59.427" v="2150" actId="33553"/>
          <ac:spMkLst>
            <pc:docMk/>
            <pc:sldMk cId="3627738323" sldId="355"/>
            <ac:spMk id="3" creationId="{D0ACC206-D425-CCEC-76E6-BD44BB7E5C31}"/>
          </ac:spMkLst>
        </pc:spChg>
        <pc:spChg chg="del mod">
          <ac:chgData name="Mitzi Shipley" userId="cc5e4fd0-aee6-4ac7-a3a0-9ec5ec99acc5" providerId="ADAL" clId="{54546E17-2274-5DAE-BCEE-AAF757D86983}" dt="2026-01-13T03:51:27.606" v="1191" actId="478"/>
          <ac:spMkLst>
            <pc:docMk/>
            <pc:sldMk cId="3627738323" sldId="355"/>
            <ac:spMk id="4" creationId="{F6D06EF8-2E19-2B6B-3E57-5E394EE44F2A}"/>
          </ac:spMkLst>
        </pc:spChg>
        <pc:spChg chg="ord">
          <ac:chgData name="Mitzi Shipley" userId="cc5e4fd0-aee6-4ac7-a3a0-9ec5ec99acc5" providerId="ADAL" clId="{54546E17-2274-5DAE-BCEE-AAF757D86983}" dt="2026-01-14T05:42:27.413" v="2202" actId="13244"/>
          <ac:spMkLst>
            <pc:docMk/>
            <pc:sldMk cId="3627738323" sldId="355"/>
            <ac:spMk id="7" creationId="{5A3EC248-5F9F-5B5C-E1D8-C2037C05404A}"/>
          </ac:spMkLst>
        </pc:spChg>
        <pc:spChg chg="mod">
          <ac:chgData name="Mitzi Shipley" userId="cc5e4fd0-aee6-4ac7-a3a0-9ec5ec99acc5" providerId="ADAL" clId="{54546E17-2274-5DAE-BCEE-AAF757D86983}" dt="2026-01-14T05:42:22.283" v="2201" actId="1076"/>
          <ac:spMkLst>
            <pc:docMk/>
            <pc:sldMk cId="3627738323" sldId="355"/>
            <ac:spMk id="8" creationId="{E17C54FD-9B84-D7C8-CA1A-8CF1A7E21DAE}"/>
          </ac:spMkLst>
        </pc:spChg>
        <pc:picChg chg="del">
          <ac:chgData name="Mitzi Shipley" userId="cc5e4fd0-aee6-4ac7-a3a0-9ec5ec99acc5" providerId="ADAL" clId="{54546E17-2274-5DAE-BCEE-AAF757D86983}" dt="2026-01-13T03:51:22.864" v="1189" actId="478"/>
          <ac:picMkLst>
            <pc:docMk/>
            <pc:sldMk cId="3627738323" sldId="355"/>
            <ac:picMk id="5" creationId="{5E118465-561A-13E4-E239-4E8E3D28952A}"/>
          </ac:picMkLst>
        </pc:picChg>
      </pc:sldChg>
      <pc:sldChg chg="addSp delSp modSp add mod modNotesTx">
        <pc:chgData name="Mitzi Shipley" userId="cc5e4fd0-aee6-4ac7-a3a0-9ec5ec99acc5" providerId="ADAL" clId="{54546E17-2274-5DAE-BCEE-AAF757D86983}" dt="2026-01-14T05:33:01.324" v="2186" actId="12788"/>
        <pc:sldMkLst>
          <pc:docMk/>
          <pc:sldMk cId="9925256" sldId="356"/>
        </pc:sldMkLst>
        <pc:spChg chg="del mod">
          <ac:chgData name="Mitzi Shipley" userId="cc5e4fd0-aee6-4ac7-a3a0-9ec5ec99acc5" providerId="ADAL" clId="{54546E17-2274-5DAE-BCEE-AAF757D86983}" dt="2026-01-13T04:29:48.643" v="1348" actId="478"/>
          <ac:spMkLst>
            <pc:docMk/>
            <pc:sldMk cId="9925256" sldId="356"/>
            <ac:spMk id="2" creationId="{FD5F114A-CF07-5861-0502-FD6B2983A776}"/>
          </ac:spMkLst>
        </pc:spChg>
        <pc:spChg chg="mod">
          <ac:chgData name="Mitzi Shipley" userId="cc5e4fd0-aee6-4ac7-a3a0-9ec5ec99acc5" providerId="ADAL" clId="{54546E17-2274-5DAE-BCEE-AAF757D86983}" dt="2026-01-14T05:26:53.788" v="2147" actId="33553"/>
          <ac:spMkLst>
            <pc:docMk/>
            <pc:sldMk cId="9925256" sldId="356"/>
            <ac:spMk id="4" creationId="{8C4759CA-56D6-B0E0-4C9F-8657094ACC0C}"/>
          </ac:spMkLst>
        </pc:spChg>
        <pc:spChg chg="add del mod">
          <ac:chgData name="Mitzi Shipley" userId="cc5e4fd0-aee6-4ac7-a3a0-9ec5ec99acc5" providerId="ADAL" clId="{54546E17-2274-5DAE-BCEE-AAF757D86983}" dt="2026-01-14T05:19:32.377" v="2065" actId="478"/>
          <ac:spMkLst>
            <pc:docMk/>
            <pc:sldMk cId="9925256" sldId="356"/>
            <ac:spMk id="6" creationId="{9BB3D191-764B-0FC4-1954-C7C3A074704B}"/>
          </ac:spMkLst>
        </pc:spChg>
        <pc:graphicFrameChg chg="add mod modGraphic">
          <ac:chgData name="Mitzi Shipley" userId="cc5e4fd0-aee6-4ac7-a3a0-9ec5ec99acc5" providerId="ADAL" clId="{54546E17-2274-5DAE-BCEE-AAF757D86983}" dt="2026-01-14T05:33:01.324" v="2186" actId="12788"/>
          <ac:graphicFrameMkLst>
            <pc:docMk/>
            <pc:sldMk cId="9925256" sldId="356"/>
            <ac:graphicFrameMk id="3" creationId="{5378F3FF-8B2B-1459-FC44-692EABED5ADE}"/>
          </ac:graphicFrameMkLst>
        </pc:graphicFrameChg>
      </pc:sldChg>
      <pc:sldChg chg="modSp mod">
        <pc:chgData name="Mitzi Shipley" userId="cc5e4fd0-aee6-4ac7-a3a0-9ec5ec99acc5" providerId="ADAL" clId="{54546E17-2274-5DAE-BCEE-AAF757D86983}" dt="2026-01-14T05:26:50.425" v="2145" actId="33553"/>
        <pc:sldMkLst>
          <pc:docMk/>
          <pc:sldMk cId="2735752865" sldId="357"/>
        </pc:sldMkLst>
        <pc:spChg chg="mod">
          <ac:chgData name="Mitzi Shipley" userId="cc5e4fd0-aee6-4ac7-a3a0-9ec5ec99acc5" providerId="ADAL" clId="{54546E17-2274-5DAE-BCEE-AAF757D86983}" dt="2026-01-14T05:26:50.425" v="2145" actId="33553"/>
          <ac:spMkLst>
            <pc:docMk/>
            <pc:sldMk cId="2735752865" sldId="357"/>
            <ac:spMk id="4" creationId="{1A1F1313-4793-1FC6-1CA8-8593D4C4A78A}"/>
          </ac:spMkLst>
        </pc:spChg>
      </pc:sldChg>
      <pc:sldChg chg="addSp delSp modSp add mod">
        <pc:chgData name="Mitzi Shipley" userId="cc5e4fd0-aee6-4ac7-a3a0-9ec5ec99acc5" providerId="ADAL" clId="{54546E17-2274-5DAE-BCEE-AAF757D86983}" dt="2026-01-14T05:27:00.991" v="2151" actId="33553"/>
        <pc:sldMkLst>
          <pc:docMk/>
          <pc:sldMk cId="1126672055" sldId="358"/>
        </pc:sldMkLst>
        <pc:spChg chg="del">
          <ac:chgData name="Mitzi Shipley" userId="cc5e4fd0-aee6-4ac7-a3a0-9ec5ec99acc5" providerId="ADAL" clId="{54546E17-2274-5DAE-BCEE-AAF757D86983}" dt="2026-01-14T04:48:10.299" v="1554" actId="478"/>
          <ac:spMkLst>
            <pc:docMk/>
            <pc:sldMk cId="1126672055" sldId="358"/>
            <ac:spMk id="2" creationId="{0937D296-34EA-CAB5-17EA-29D0EE3E01D9}"/>
          </ac:spMkLst>
        </pc:spChg>
        <pc:spChg chg="mod">
          <ac:chgData name="Mitzi Shipley" userId="cc5e4fd0-aee6-4ac7-a3a0-9ec5ec99acc5" providerId="ADAL" clId="{54546E17-2274-5DAE-BCEE-AAF757D86983}" dt="2026-01-14T05:27:00.991" v="2151" actId="33553"/>
          <ac:spMkLst>
            <pc:docMk/>
            <pc:sldMk cId="1126672055" sldId="358"/>
            <ac:spMk id="3" creationId="{D0141335-325C-BE2D-46BE-3A9C4CC48CF9}"/>
          </ac:spMkLst>
        </pc:spChg>
        <pc:spChg chg="add mod">
          <ac:chgData name="Mitzi Shipley" userId="cc5e4fd0-aee6-4ac7-a3a0-9ec5ec99acc5" providerId="ADAL" clId="{54546E17-2274-5DAE-BCEE-AAF757D86983}" dt="2026-01-14T05:21:32.245" v="2110" actId="20577"/>
          <ac:spMkLst>
            <pc:docMk/>
            <pc:sldMk cId="1126672055" sldId="358"/>
            <ac:spMk id="4" creationId="{CDC58533-8C11-E479-76A9-A7CAA2E6530F}"/>
          </ac:spMkLst>
        </pc:spChg>
        <pc:spChg chg="add mod">
          <ac:chgData name="Mitzi Shipley" userId="cc5e4fd0-aee6-4ac7-a3a0-9ec5ec99acc5" providerId="ADAL" clId="{54546E17-2274-5DAE-BCEE-AAF757D86983}" dt="2026-01-14T05:11:01.395" v="2013" actId="20577"/>
          <ac:spMkLst>
            <pc:docMk/>
            <pc:sldMk cId="1126672055" sldId="358"/>
            <ac:spMk id="5" creationId="{E99FE8B3-34D4-EEF3-8117-05849EA39C8C}"/>
          </ac:spMkLst>
        </pc:spChg>
      </pc:sldChg>
    </pc:docChg>
  </pc:docChgLst>
  <pc:docChgLst>
    <pc:chgData name="Ernest Hernandez" userId="S::ernest.hernandez@utsa.edu::d92a2224-af8f-484d-809d-41dee21c814c" providerId="AD" clId="Web-{B9A52D1B-8BA6-A649-7934-55F3EFA2E3BB}"/>
    <pc:docChg chg="addSld modSld">
      <pc:chgData name="Ernest Hernandez" userId="S::ernest.hernandez@utsa.edu::d92a2224-af8f-484d-809d-41dee21c814c" providerId="AD" clId="Web-{B9A52D1B-8BA6-A649-7934-55F3EFA2E3BB}" dt="2026-01-13T15:54:26.757" v="23" actId="20577"/>
      <pc:docMkLst>
        <pc:docMk/>
      </pc:docMkLst>
      <pc:sldChg chg="addSp modSp new">
        <pc:chgData name="Ernest Hernandez" userId="S::ernest.hernandez@utsa.edu::d92a2224-af8f-484d-809d-41dee21c814c" providerId="AD" clId="Web-{B9A52D1B-8BA6-A649-7934-55F3EFA2E3BB}" dt="2026-01-13T15:54:26.757" v="23" actId="20577"/>
        <pc:sldMkLst>
          <pc:docMk/>
          <pc:sldMk cId="2735752865" sldId="357"/>
        </pc:sldMkLst>
        <pc:spChg chg="add mod">
          <ac:chgData name="Ernest Hernandez" userId="S::ernest.hernandez@utsa.edu::d92a2224-af8f-484d-809d-41dee21c814c" providerId="AD" clId="Web-{B9A52D1B-8BA6-A649-7934-55F3EFA2E3BB}" dt="2026-01-13T15:54:26.757" v="23" actId="20577"/>
          <ac:spMkLst>
            <pc:docMk/>
            <pc:sldMk cId="2735752865" sldId="357"/>
            <ac:spMk id="2" creationId="{82B43D2F-62BD-00D8-516F-F3E40D3071DB}"/>
          </ac:spMkLst>
        </pc:spChg>
      </pc:sldChg>
    </pc:docChg>
  </pc:docChgLst>
  <pc:docChgLst>
    <pc:chgData name="Drew Vincent" userId="S::drew.vincent@utsa.edu::841263cf-88fe-4faa-8a65-f133dcc03920" providerId="AD" clId="Web-{70F59BC4-0CEB-8F43-3801-38FF6EBF6B4B}"/>
    <pc:docChg chg="addSld modSld">
      <pc:chgData name="Drew Vincent" userId="S::drew.vincent@utsa.edu::841263cf-88fe-4faa-8a65-f133dcc03920" providerId="AD" clId="Web-{70F59BC4-0CEB-8F43-3801-38FF6EBF6B4B}" dt="2025-12-16T16:11:44.706" v="111" actId="20577"/>
      <pc:docMkLst>
        <pc:docMk/>
      </pc:docMkLst>
      <pc:sldChg chg="addSp modSp new">
        <pc:chgData name="Drew Vincent" userId="S::drew.vincent@utsa.edu::841263cf-88fe-4faa-8a65-f133dcc03920" providerId="AD" clId="Web-{70F59BC4-0CEB-8F43-3801-38FF6EBF6B4B}" dt="2025-12-16T16:11:44.706" v="111" actId="20577"/>
        <pc:sldMkLst>
          <pc:docMk/>
          <pc:sldMk cId="1093292486" sldId="345"/>
        </pc:sldMkLst>
        <pc:spChg chg="add mod">
          <ac:chgData name="Drew Vincent" userId="S::drew.vincent@utsa.edu::841263cf-88fe-4faa-8a65-f133dcc03920" providerId="AD" clId="Web-{70F59BC4-0CEB-8F43-3801-38FF6EBF6B4B}" dt="2025-12-16T16:11:44.706" v="111" actId="20577"/>
          <ac:spMkLst>
            <pc:docMk/>
            <pc:sldMk cId="1093292486" sldId="345"/>
            <ac:spMk id="2" creationId="{8CEAE36C-1DBA-36BC-ABB9-CE3513CDCDD9}"/>
          </ac:spMkLst>
        </pc:spChg>
      </pc:sldChg>
    </pc:docChg>
  </pc:docChgLst>
  <pc:docChgLst>
    <pc:chgData name="Mitzi Shipley" userId="S::mitzi.shipley@utsa.edu::cc5e4fd0-aee6-4ac7-a3a0-9ec5ec99acc5" providerId="AD" clId="Web-{49695D83-5F3C-3245-3D59-7ED8059920C4}"/>
    <pc:docChg chg="modSld">
      <pc:chgData name="Mitzi Shipley" userId="S::mitzi.shipley@utsa.edu::cc5e4fd0-aee6-4ac7-a3a0-9ec5ec99acc5" providerId="AD" clId="Web-{49695D83-5F3C-3245-3D59-7ED8059920C4}" dt="2026-01-13T04:02:59.326" v="0" actId="20577"/>
      <pc:docMkLst>
        <pc:docMk/>
      </pc:docMkLst>
      <pc:sldChg chg="modSp">
        <pc:chgData name="Mitzi Shipley" userId="S::mitzi.shipley@utsa.edu::cc5e4fd0-aee6-4ac7-a3a0-9ec5ec99acc5" providerId="AD" clId="Web-{49695D83-5F3C-3245-3D59-7ED8059920C4}" dt="2026-01-13T04:02:59.326" v="0" actId="20577"/>
        <pc:sldMkLst>
          <pc:docMk/>
          <pc:sldMk cId="2979339468" sldId="352"/>
        </pc:sldMkLst>
        <pc:spChg chg="mod">
          <ac:chgData name="Mitzi Shipley" userId="S::mitzi.shipley@utsa.edu::cc5e4fd0-aee6-4ac7-a3a0-9ec5ec99acc5" providerId="AD" clId="Web-{49695D83-5F3C-3245-3D59-7ED8059920C4}" dt="2026-01-13T04:02:59.326" v="0" actId="20577"/>
          <ac:spMkLst>
            <pc:docMk/>
            <pc:sldMk cId="2979339468" sldId="352"/>
            <ac:spMk id="2" creationId="{69127F2D-2330-ADB2-2A64-2EE391271230}"/>
          </ac:spMkLst>
        </pc:spChg>
      </pc:sldChg>
    </pc:docChg>
  </pc:docChgLst>
  <pc:docChgLst>
    <pc:chgData name="Drew Vincent" userId="S::drew.vincent@utsa.edu::841263cf-88fe-4faa-8a65-f133dcc03920" providerId="AD" clId="Web-{E910B6DA-9DF1-4F40-B41F-42488581C9DE}"/>
    <pc:docChg chg="delSld modSld">
      <pc:chgData name="Drew Vincent" userId="S::drew.vincent@utsa.edu::841263cf-88fe-4faa-8a65-f133dcc03920" providerId="AD" clId="Web-{E910B6DA-9DF1-4F40-B41F-42488581C9DE}" dt="2026-01-08T18:29:09.414" v="374" actId="20577"/>
      <pc:docMkLst>
        <pc:docMk/>
      </pc:docMkLst>
      <pc:sldChg chg="modSp mod modClrScheme chgLayout">
        <pc:chgData name="Drew Vincent" userId="S::drew.vincent@utsa.edu::841263cf-88fe-4faa-8a65-f133dcc03920" providerId="AD" clId="Web-{E910B6DA-9DF1-4F40-B41F-42488581C9DE}" dt="2026-01-08T18:29:09.414" v="374" actId="20577"/>
        <pc:sldMkLst>
          <pc:docMk/>
          <pc:sldMk cId="4108143586" sldId="285"/>
        </pc:sldMkLst>
        <pc:spChg chg="mod">
          <ac:chgData name="Drew Vincent" userId="S::drew.vincent@utsa.edu::841263cf-88fe-4faa-8a65-f133dcc03920" providerId="AD" clId="Web-{E910B6DA-9DF1-4F40-B41F-42488581C9DE}" dt="2026-01-08T18:29:09.414" v="374" actId="20577"/>
          <ac:spMkLst>
            <pc:docMk/>
            <pc:sldMk cId="4108143586" sldId="285"/>
            <ac:spMk id="2" creationId="{9FD7B5E5-2AD7-010E-BAAD-ED405CECBCDF}"/>
          </ac:spMkLst>
        </pc:spChg>
        <pc:spChg chg="mod">
          <ac:chgData name="Drew Vincent" userId="S::drew.vincent@utsa.edu::841263cf-88fe-4faa-8a65-f133dcc03920" providerId="AD" clId="Web-{E910B6DA-9DF1-4F40-B41F-42488581C9DE}" dt="2026-01-08T18:15:45.013" v="61" actId="20577"/>
          <ac:spMkLst>
            <pc:docMk/>
            <pc:sldMk cId="4108143586" sldId="285"/>
            <ac:spMk id="8" creationId="{0FD62BE3-043B-E28E-D0F1-B9007082E432}"/>
          </ac:spMkLst>
        </pc:spChg>
      </pc:sldChg>
      <pc:sldChg chg="modSp">
        <pc:chgData name="Drew Vincent" userId="S::drew.vincent@utsa.edu::841263cf-88fe-4faa-8a65-f133dcc03920" providerId="AD" clId="Web-{E910B6DA-9DF1-4F40-B41F-42488581C9DE}" dt="2026-01-08T18:15:20.528" v="59" actId="1076"/>
        <pc:sldMkLst>
          <pc:docMk/>
          <pc:sldMk cId="1907417302" sldId="336"/>
        </pc:sldMkLst>
        <pc:spChg chg="mod">
          <ac:chgData name="Drew Vincent" userId="S::drew.vincent@utsa.edu::841263cf-88fe-4faa-8a65-f133dcc03920" providerId="AD" clId="Web-{E910B6DA-9DF1-4F40-B41F-42488581C9DE}" dt="2026-01-08T18:15:20.528" v="59" actId="1076"/>
          <ac:spMkLst>
            <pc:docMk/>
            <pc:sldMk cId="1907417302" sldId="336"/>
            <ac:spMk id="6" creationId="{A907B6B6-D859-628D-8448-B28A706AEF24}"/>
          </ac:spMkLst>
        </pc:spChg>
      </pc:sldChg>
      <pc:sldChg chg="modSp">
        <pc:chgData name="Drew Vincent" userId="S::drew.vincent@utsa.edu::841263cf-88fe-4faa-8a65-f133dcc03920" providerId="AD" clId="Web-{E910B6DA-9DF1-4F40-B41F-42488581C9DE}" dt="2026-01-08T18:13:22.230" v="45" actId="20577"/>
        <pc:sldMkLst>
          <pc:docMk/>
          <pc:sldMk cId="2163876588" sldId="342"/>
        </pc:sldMkLst>
        <pc:spChg chg="mod">
          <ac:chgData name="Drew Vincent" userId="S::drew.vincent@utsa.edu::841263cf-88fe-4faa-8a65-f133dcc03920" providerId="AD" clId="Web-{E910B6DA-9DF1-4F40-B41F-42488581C9DE}" dt="2026-01-08T18:12:53.760" v="4" actId="20577"/>
          <ac:spMkLst>
            <pc:docMk/>
            <pc:sldMk cId="2163876588" sldId="342"/>
            <ac:spMk id="7" creationId="{61F20ABA-336F-D2F3-6ED1-3AA74881E78D}"/>
          </ac:spMkLst>
        </pc:spChg>
        <pc:spChg chg="mod">
          <ac:chgData name="Drew Vincent" userId="S::drew.vincent@utsa.edu::841263cf-88fe-4faa-8a65-f133dcc03920" providerId="AD" clId="Web-{E910B6DA-9DF1-4F40-B41F-42488581C9DE}" dt="2026-01-08T18:13:22.230" v="45" actId="20577"/>
          <ac:spMkLst>
            <pc:docMk/>
            <pc:sldMk cId="2163876588" sldId="342"/>
            <ac:spMk id="9" creationId="{F89596AE-DAFD-BA7B-D5E5-62DAFA6D21CB}"/>
          </ac:spMkLst>
        </pc:spChg>
      </pc:sldChg>
      <pc:sldChg chg="addSp delSp modSp">
        <pc:chgData name="Drew Vincent" userId="S::drew.vincent@utsa.edu::841263cf-88fe-4faa-8a65-f133dcc03920" providerId="AD" clId="Web-{E910B6DA-9DF1-4F40-B41F-42488581C9DE}" dt="2026-01-08T18:28:49.148" v="373" actId="20577"/>
        <pc:sldMkLst>
          <pc:docMk/>
          <pc:sldMk cId="332897536" sldId="351"/>
        </pc:sldMkLst>
        <pc:spChg chg="mod">
          <ac:chgData name="Drew Vincent" userId="S::drew.vincent@utsa.edu::841263cf-88fe-4faa-8a65-f133dcc03920" providerId="AD" clId="Web-{E910B6DA-9DF1-4F40-B41F-42488581C9DE}" dt="2026-01-08T18:15:57.247" v="62" actId="20577"/>
          <ac:spMkLst>
            <pc:docMk/>
            <pc:sldMk cId="332897536" sldId="351"/>
            <ac:spMk id="3" creationId="{5DEF6DE3-07E5-4144-9F91-544A180D5E60}"/>
          </ac:spMkLst>
        </pc:spChg>
        <pc:spChg chg="mod">
          <ac:chgData name="Drew Vincent" userId="S::drew.vincent@utsa.edu::841263cf-88fe-4faa-8a65-f133dcc03920" providerId="AD" clId="Web-{E910B6DA-9DF1-4F40-B41F-42488581C9DE}" dt="2026-01-08T18:25:59.894" v="280" actId="1076"/>
          <ac:spMkLst>
            <pc:docMk/>
            <pc:sldMk cId="332897536" sldId="351"/>
            <ac:spMk id="4" creationId="{337D6314-7D54-A198-6AE5-2453B3DEC29B}"/>
          </ac:spMkLst>
        </pc:spChg>
        <pc:spChg chg="add mod">
          <ac:chgData name="Drew Vincent" userId="S::drew.vincent@utsa.edu::841263cf-88fe-4faa-8a65-f133dcc03920" providerId="AD" clId="Web-{E910B6DA-9DF1-4F40-B41F-42488581C9DE}" dt="2026-01-08T18:19:13.218" v="151" actId="20577"/>
          <ac:spMkLst>
            <pc:docMk/>
            <pc:sldMk cId="332897536" sldId="351"/>
            <ac:spMk id="8" creationId="{B801E7E1-AE77-5805-3506-1BA4DFAB6659}"/>
          </ac:spMkLst>
        </pc:spChg>
        <pc:spChg chg="add mod">
          <ac:chgData name="Drew Vincent" userId="S::drew.vincent@utsa.edu::841263cf-88fe-4faa-8a65-f133dcc03920" providerId="AD" clId="Web-{E910B6DA-9DF1-4F40-B41F-42488581C9DE}" dt="2026-01-08T18:28:49.148" v="373" actId="20577"/>
          <ac:spMkLst>
            <pc:docMk/>
            <pc:sldMk cId="332897536" sldId="351"/>
            <ac:spMk id="12" creationId="{D5090124-D559-913F-AB31-5EAC526A87E4}"/>
          </ac:spMkLst>
        </pc:spChg>
        <pc:spChg chg="add mod">
          <ac:chgData name="Drew Vincent" userId="S::drew.vincent@utsa.edu::841263cf-88fe-4faa-8a65-f133dcc03920" providerId="AD" clId="Web-{E910B6DA-9DF1-4F40-B41F-42488581C9DE}" dt="2026-01-08T18:26:55.755" v="290" actId="1076"/>
          <ac:spMkLst>
            <pc:docMk/>
            <pc:sldMk cId="332897536" sldId="351"/>
            <ac:spMk id="14" creationId="{9A08A056-E1BB-66DB-7DA1-3FE8A352F6F8}"/>
          </ac:spMkLst>
        </pc:spChg>
        <pc:spChg chg="add mod">
          <ac:chgData name="Drew Vincent" userId="S::drew.vincent@utsa.edu::841263cf-88fe-4faa-8a65-f133dcc03920" providerId="AD" clId="Web-{E910B6DA-9DF1-4F40-B41F-42488581C9DE}" dt="2026-01-08T18:28:12.788" v="366" actId="1076"/>
          <ac:spMkLst>
            <pc:docMk/>
            <pc:sldMk cId="332897536" sldId="351"/>
            <ac:spMk id="15" creationId="{7B876171-1857-B4D2-28D1-4705DAFA31ED}"/>
          </ac:spMkLst>
        </pc:spChg>
        <pc:picChg chg="add mod">
          <ac:chgData name="Drew Vincent" userId="S::drew.vincent@utsa.edu::841263cf-88fe-4faa-8a65-f133dcc03920" providerId="AD" clId="Web-{E910B6DA-9DF1-4F40-B41F-42488581C9DE}" dt="2026-01-08T18:25:26.330" v="265" actId="1076"/>
          <ac:picMkLst>
            <pc:docMk/>
            <pc:sldMk cId="332897536" sldId="351"/>
            <ac:picMk id="11" creationId="{1EAD8C3C-7737-B763-48E9-2D40AB797094}"/>
          </ac:picMkLst>
        </pc:picChg>
        <pc:picChg chg="add mod">
          <ac:chgData name="Drew Vincent" userId="S::drew.vincent@utsa.edu::841263cf-88fe-4faa-8a65-f133dcc03920" providerId="AD" clId="Web-{E910B6DA-9DF1-4F40-B41F-42488581C9DE}" dt="2026-01-08T18:25:36.502" v="268" actId="1076"/>
          <ac:picMkLst>
            <pc:docMk/>
            <pc:sldMk cId="332897536" sldId="351"/>
            <ac:picMk id="13" creationId="{54529EFE-7B06-EC3A-BAB7-18F1F6192E3A}"/>
          </ac:picMkLst>
        </pc:picChg>
        <pc:cxnChg chg="add mod">
          <ac:chgData name="Drew Vincent" userId="S::drew.vincent@utsa.edu::841263cf-88fe-4faa-8a65-f133dcc03920" providerId="AD" clId="Web-{E910B6DA-9DF1-4F40-B41F-42488581C9DE}" dt="2026-01-08T18:26:47.458" v="288" actId="14100"/>
          <ac:cxnSpMkLst>
            <pc:docMk/>
            <pc:sldMk cId="332897536" sldId="351"/>
            <ac:cxnSpMk id="16" creationId="{891A33D1-0959-3139-DA95-06896917F4B9}"/>
          </ac:cxnSpMkLst>
        </pc:cxnChg>
      </pc:sldChg>
    </pc:docChg>
  </pc:docChgLst>
  <pc:docChgLst>
    <pc:chgData name="Mitzi Shipley" userId="S::mitzi.shipley@utsa.edu::cc5e4fd0-aee6-4ac7-a3a0-9ec5ec99acc5" providerId="AD" clId="Web-{6DDF35EF-6E4E-FF4A-EDB0-F6B6F6365031}"/>
    <pc:docChg chg="addSld modSld">
      <pc:chgData name="Mitzi Shipley" userId="S::mitzi.shipley@utsa.edu::cc5e4fd0-aee6-4ac7-a3a0-9ec5ec99acc5" providerId="AD" clId="Web-{6DDF35EF-6E4E-FF4A-EDB0-F6B6F6365031}" dt="2026-01-13T01:44:47.641" v="106" actId="20577"/>
      <pc:docMkLst>
        <pc:docMk/>
      </pc:docMkLst>
      <pc:sldChg chg="addSp modSp">
        <pc:chgData name="Mitzi Shipley" userId="S::mitzi.shipley@utsa.edu::cc5e4fd0-aee6-4ac7-a3a0-9ec5ec99acc5" providerId="AD" clId="Web-{6DDF35EF-6E4E-FF4A-EDB0-F6B6F6365031}" dt="2026-01-13T01:44:47.641" v="106" actId="20577"/>
        <pc:sldMkLst>
          <pc:docMk/>
          <pc:sldMk cId="575577478" sldId="348"/>
        </pc:sldMkLst>
        <pc:spChg chg="add mod">
          <ac:chgData name="Mitzi Shipley" userId="S::mitzi.shipley@utsa.edu::cc5e4fd0-aee6-4ac7-a3a0-9ec5ec99acc5" providerId="AD" clId="Web-{6DDF35EF-6E4E-FF4A-EDB0-F6B6F6365031}" dt="2026-01-13T01:44:00.016" v="96" actId="20577"/>
          <ac:spMkLst>
            <pc:docMk/>
            <pc:sldMk cId="575577478" sldId="348"/>
            <ac:spMk id="2" creationId="{D485B2BD-42D3-60C9-6896-8F15E5E209C7}"/>
          </ac:spMkLst>
        </pc:spChg>
        <pc:spChg chg="mod">
          <ac:chgData name="Mitzi Shipley" userId="S::mitzi.shipley@utsa.edu::cc5e4fd0-aee6-4ac7-a3a0-9ec5ec99acc5" providerId="AD" clId="Web-{6DDF35EF-6E4E-FF4A-EDB0-F6B6F6365031}" dt="2026-01-13T01:43:47.516" v="92" actId="1076"/>
          <ac:spMkLst>
            <pc:docMk/>
            <pc:sldMk cId="575577478" sldId="348"/>
            <ac:spMk id="3" creationId="{1ED829DB-4002-CD62-2AEE-5B1219F16C17}"/>
          </ac:spMkLst>
        </pc:spChg>
        <pc:spChg chg="mod">
          <ac:chgData name="Mitzi Shipley" userId="S::mitzi.shipley@utsa.edu::cc5e4fd0-aee6-4ac7-a3a0-9ec5ec99acc5" providerId="AD" clId="Web-{6DDF35EF-6E4E-FF4A-EDB0-F6B6F6365031}" dt="2026-01-13T01:44:47.641" v="106" actId="20577"/>
          <ac:spMkLst>
            <pc:docMk/>
            <pc:sldMk cId="575577478" sldId="348"/>
            <ac:spMk id="4" creationId="{C543F676-BB64-820B-22B3-EF9226C60748}"/>
          </ac:spMkLst>
        </pc:spChg>
      </pc:sldChg>
      <pc:sldChg chg="modSp add replId">
        <pc:chgData name="Mitzi Shipley" userId="S::mitzi.shipley@utsa.edu::cc5e4fd0-aee6-4ac7-a3a0-9ec5ec99acc5" providerId="AD" clId="Web-{6DDF35EF-6E4E-FF4A-EDB0-F6B6F6365031}" dt="2026-01-13T01:38:48.572" v="42" actId="20577"/>
        <pc:sldMkLst>
          <pc:docMk/>
          <pc:sldMk cId="2979339468" sldId="352"/>
        </pc:sldMkLst>
        <pc:spChg chg="mod">
          <ac:chgData name="Mitzi Shipley" userId="S::mitzi.shipley@utsa.edu::cc5e4fd0-aee6-4ac7-a3a0-9ec5ec99acc5" providerId="AD" clId="Web-{6DDF35EF-6E4E-FF4A-EDB0-F6B6F6365031}" dt="2026-01-13T01:35:34.554" v="8" actId="20577"/>
          <ac:spMkLst>
            <pc:docMk/>
            <pc:sldMk cId="2979339468" sldId="352"/>
            <ac:spMk id="3" creationId="{754E65A5-F698-84CB-896A-590F8DFFD0A4}"/>
          </ac:spMkLst>
        </pc:spChg>
        <pc:spChg chg="mod">
          <ac:chgData name="Mitzi Shipley" userId="S::mitzi.shipley@utsa.edu::cc5e4fd0-aee6-4ac7-a3a0-9ec5ec99acc5" providerId="AD" clId="Web-{6DDF35EF-6E4E-FF4A-EDB0-F6B6F6365031}" dt="2026-01-13T01:38:48.572" v="42" actId="20577"/>
          <ac:spMkLst>
            <pc:docMk/>
            <pc:sldMk cId="2979339468" sldId="352"/>
            <ac:spMk id="6" creationId="{6C0F81C6-DC55-41B7-B36E-14BA20A1C16B}"/>
          </ac:spMkLst>
        </pc:spChg>
      </pc:sldChg>
      <pc:sldChg chg="modSp add replId">
        <pc:chgData name="Mitzi Shipley" userId="S::mitzi.shipley@utsa.edu::cc5e4fd0-aee6-4ac7-a3a0-9ec5ec99acc5" providerId="AD" clId="Web-{6DDF35EF-6E4E-FF4A-EDB0-F6B6F6365031}" dt="2026-01-13T01:43:03.500" v="91" actId="20577"/>
        <pc:sldMkLst>
          <pc:docMk/>
          <pc:sldMk cId="2005237856" sldId="353"/>
        </pc:sldMkLst>
        <pc:spChg chg="mod">
          <ac:chgData name="Mitzi Shipley" userId="S::mitzi.shipley@utsa.edu::cc5e4fd0-aee6-4ac7-a3a0-9ec5ec99acc5" providerId="AD" clId="Web-{6DDF35EF-6E4E-FF4A-EDB0-F6B6F6365031}" dt="2026-01-13T01:43:03.500" v="91" actId="20577"/>
          <ac:spMkLst>
            <pc:docMk/>
            <pc:sldMk cId="2005237856" sldId="353"/>
            <ac:spMk id="8" creationId="{79E51082-13DF-C0B9-DE34-42A722D2A09A}"/>
          </ac:spMkLst>
        </pc:spChg>
        <pc:spChg chg="mod">
          <ac:chgData name="Mitzi Shipley" userId="S::mitzi.shipley@utsa.edu::cc5e4fd0-aee6-4ac7-a3a0-9ec5ec99acc5" providerId="AD" clId="Web-{6DDF35EF-6E4E-FF4A-EDB0-F6B6F6365031}" dt="2026-01-13T01:41:15.027" v="80" actId="20577"/>
          <ac:spMkLst>
            <pc:docMk/>
            <pc:sldMk cId="2005237856" sldId="353"/>
            <ac:spMk id="9" creationId="{45D70C8D-D30C-D901-8028-9F9D6CAD8E63}"/>
          </ac:spMkLst>
        </pc:spChg>
      </pc:sldChg>
    </pc:docChg>
  </pc:docChgLst>
  <pc:docChgLst>
    <pc:chgData name="Drew Vincent" userId="S::drew.vincent@utsa.edu::841263cf-88fe-4faa-8a65-f133dcc03920" providerId="AD" clId="Web-{BD793D96-9DA3-3375-196A-86E7D3F07016}"/>
    <pc:docChg chg="addSld delSld modSld sldOrd">
      <pc:chgData name="Drew Vincent" userId="S::drew.vincent@utsa.edu::841263cf-88fe-4faa-8a65-f133dcc03920" providerId="AD" clId="Web-{BD793D96-9DA3-3375-196A-86E7D3F07016}" dt="2026-01-08T18:12:21.224" v="536" actId="1076"/>
      <pc:docMkLst>
        <pc:docMk/>
      </pc:docMkLst>
      <pc:sldChg chg="modNotes">
        <pc:chgData name="Drew Vincent" userId="S::drew.vincent@utsa.edu::841263cf-88fe-4faa-8a65-f133dcc03920" providerId="AD" clId="Web-{BD793D96-9DA3-3375-196A-86E7D3F07016}" dt="2026-01-08T17:57:53.788" v="399"/>
        <pc:sldMkLst>
          <pc:docMk/>
          <pc:sldMk cId="2862341860" sldId="279"/>
        </pc:sldMkLst>
      </pc:sldChg>
      <pc:sldChg chg="addSp modNotes">
        <pc:chgData name="Drew Vincent" userId="S::drew.vincent@utsa.edu::841263cf-88fe-4faa-8a65-f133dcc03920" providerId="AD" clId="Web-{BD793D96-9DA3-3375-196A-86E7D3F07016}" dt="2026-01-08T18:08:51.380" v="486"/>
        <pc:sldMkLst>
          <pc:docMk/>
          <pc:sldMk cId="4108143586" sldId="285"/>
        </pc:sldMkLst>
        <pc:spChg chg="add">
          <ac:chgData name="Drew Vincent" userId="S::drew.vincent@utsa.edu::841263cf-88fe-4faa-8a65-f133dcc03920" providerId="AD" clId="Web-{BD793D96-9DA3-3375-196A-86E7D3F07016}" dt="2026-01-08T18:08:51.380" v="486"/>
          <ac:spMkLst>
            <pc:docMk/>
            <pc:sldMk cId="4108143586" sldId="285"/>
            <ac:spMk id="2" creationId="{9FD7B5E5-2AD7-010E-BAAD-ED405CECBCDF}"/>
          </ac:spMkLst>
        </pc:spChg>
      </pc:sldChg>
      <pc:sldChg chg="addSp delSp modSp">
        <pc:chgData name="Drew Vincent" userId="S::drew.vincent@utsa.edu::841263cf-88fe-4faa-8a65-f133dcc03920" providerId="AD" clId="Web-{BD793D96-9DA3-3375-196A-86E7D3F07016}" dt="2026-01-08T18:08:45.724" v="483" actId="1076"/>
        <pc:sldMkLst>
          <pc:docMk/>
          <pc:sldMk cId="1907417302" sldId="336"/>
        </pc:sldMkLst>
        <pc:spChg chg="add mod">
          <ac:chgData name="Drew Vincent" userId="S::drew.vincent@utsa.edu::841263cf-88fe-4faa-8a65-f133dcc03920" providerId="AD" clId="Web-{BD793D96-9DA3-3375-196A-86E7D3F07016}" dt="2026-01-08T18:08:45.724" v="483" actId="1076"/>
          <ac:spMkLst>
            <pc:docMk/>
            <pc:sldMk cId="1907417302" sldId="336"/>
            <ac:spMk id="2" creationId="{065B1065-F14A-4F02-A5F9-1651BE4E69DC}"/>
          </ac:spMkLst>
        </pc:spChg>
      </pc:sldChg>
      <pc:sldChg chg="addSp">
        <pc:chgData name="Drew Vincent" userId="S::drew.vincent@utsa.edu::841263cf-88fe-4faa-8a65-f133dcc03920" providerId="AD" clId="Web-{BD793D96-9DA3-3375-196A-86E7D3F07016}" dt="2026-01-08T18:08:46.646" v="484"/>
        <pc:sldMkLst>
          <pc:docMk/>
          <pc:sldMk cId="2585676544" sldId="337"/>
        </pc:sldMkLst>
        <pc:spChg chg="add">
          <ac:chgData name="Drew Vincent" userId="S::drew.vincent@utsa.edu::841263cf-88fe-4faa-8a65-f133dcc03920" providerId="AD" clId="Web-{BD793D96-9DA3-3375-196A-86E7D3F07016}" dt="2026-01-08T18:08:46.646" v="484"/>
          <ac:spMkLst>
            <pc:docMk/>
            <pc:sldMk cId="2585676544" sldId="337"/>
            <ac:spMk id="3" creationId="{13CF6D9B-3C35-1BDD-2F5E-43193D149BA5}"/>
          </ac:spMkLst>
        </pc:spChg>
      </pc:sldChg>
      <pc:sldChg chg="addSp delSp modSp">
        <pc:chgData name="Drew Vincent" userId="S::drew.vincent@utsa.edu::841263cf-88fe-4faa-8a65-f133dcc03920" providerId="AD" clId="Web-{BD793D96-9DA3-3375-196A-86E7D3F07016}" dt="2026-01-08T18:08:48.709" v="485"/>
        <pc:sldMkLst>
          <pc:docMk/>
          <pc:sldMk cId="1067919684" sldId="338"/>
        </pc:sldMkLst>
        <pc:spChg chg="mod">
          <ac:chgData name="Drew Vincent" userId="S::drew.vincent@utsa.edu::841263cf-88fe-4faa-8a65-f133dcc03920" providerId="AD" clId="Web-{BD793D96-9DA3-3375-196A-86E7D3F07016}" dt="2026-01-08T17:44:32.226" v="266" actId="1076"/>
          <ac:spMkLst>
            <pc:docMk/>
            <pc:sldMk cId="1067919684" sldId="338"/>
            <ac:spMk id="2" creationId="{36DBA867-2F4E-8066-D949-3F516EEEBD31}"/>
          </ac:spMkLst>
        </pc:spChg>
        <pc:spChg chg="mod">
          <ac:chgData name="Drew Vincent" userId="S::drew.vincent@utsa.edu::841263cf-88fe-4faa-8a65-f133dcc03920" providerId="AD" clId="Web-{BD793D96-9DA3-3375-196A-86E7D3F07016}" dt="2026-01-08T18:08:28.068" v="479" actId="1076"/>
          <ac:spMkLst>
            <pc:docMk/>
            <pc:sldMk cId="1067919684" sldId="338"/>
            <ac:spMk id="4" creationId="{046D1220-E932-B4F5-3086-330BB0F89FFE}"/>
          </ac:spMkLst>
        </pc:spChg>
        <pc:spChg chg="add">
          <ac:chgData name="Drew Vincent" userId="S::drew.vincent@utsa.edu::841263cf-88fe-4faa-8a65-f133dcc03920" providerId="AD" clId="Web-{BD793D96-9DA3-3375-196A-86E7D3F07016}" dt="2026-01-08T18:08:48.709" v="485"/>
          <ac:spMkLst>
            <pc:docMk/>
            <pc:sldMk cId="1067919684" sldId="338"/>
            <ac:spMk id="6" creationId="{43D9168E-5C8F-2DE8-443F-E39299A098F4}"/>
          </ac:spMkLst>
        </pc:spChg>
      </pc:sldChg>
      <pc:sldChg chg="addSp modSp ord">
        <pc:chgData name="Drew Vincent" userId="S::drew.vincent@utsa.edu::841263cf-88fe-4faa-8a65-f133dcc03920" providerId="AD" clId="Web-{BD793D96-9DA3-3375-196A-86E7D3F07016}" dt="2026-01-08T18:12:21.224" v="536" actId="1076"/>
        <pc:sldMkLst>
          <pc:docMk/>
          <pc:sldMk cId="2163876588" sldId="342"/>
        </pc:sldMkLst>
        <pc:spChg chg="add">
          <ac:chgData name="Drew Vincent" userId="S::drew.vincent@utsa.edu::841263cf-88fe-4faa-8a65-f133dcc03920" providerId="AD" clId="Web-{BD793D96-9DA3-3375-196A-86E7D3F07016}" dt="2026-01-08T18:08:59.990" v="488"/>
          <ac:spMkLst>
            <pc:docMk/>
            <pc:sldMk cId="2163876588" sldId="342"/>
            <ac:spMk id="3" creationId="{246F3A6A-0C9F-12A2-8309-7B548109F3FB}"/>
          </ac:spMkLst>
        </pc:spChg>
        <pc:spChg chg="mod">
          <ac:chgData name="Drew Vincent" userId="S::drew.vincent@utsa.edu::841263cf-88fe-4faa-8a65-f133dcc03920" providerId="AD" clId="Web-{BD793D96-9DA3-3375-196A-86E7D3F07016}" dt="2026-01-08T18:12:21.224" v="536" actId="1076"/>
          <ac:spMkLst>
            <pc:docMk/>
            <pc:sldMk cId="2163876588" sldId="342"/>
            <ac:spMk id="7" creationId="{61F20ABA-336F-D2F3-6ED1-3AA74881E78D}"/>
          </ac:spMkLst>
        </pc:spChg>
      </pc:sldChg>
      <pc:sldChg chg="addSp delSp modSp mod modClrScheme chgLayout">
        <pc:chgData name="Drew Vincent" userId="S::drew.vincent@utsa.edu::841263cf-88fe-4faa-8a65-f133dcc03920" providerId="AD" clId="Web-{BD793D96-9DA3-3375-196A-86E7D3F07016}" dt="2026-01-08T18:10:30.787" v="525"/>
        <pc:sldMkLst>
          <pc:docMk/>
          <pc:sldMk cId="1093292486" sldId="345"/>
        </pc:sldMkLst>
        <pc:spChg chg="mod">
          <ac:chgData name="Drew Vincent" userId="S::drew.vincent@utsa.edu::841263cf-88fe-4faa-8a65-f133dcc03920" providerId="AD" clId="Web-{BD793D96-9DA3-3375-196A-86E7D3F07016}" dt="2026-01-08T17:54:03.022" v="322" actId="20577"/>
          <ac:spMkLst>
            <pc:docMk/>
            <pc:sldMk cId="1093292486" sldId="345"/>
            <ac:spMk id="2" creationId="{8CEAE36C-1DBA-36BC-ABB9-CE3513CDCDD9}"/>
          </ac:spMkLst>
        </pc:spChg>
        <pc:spChg chg="add mod">
          <ac:chgData name="Drew Vincent" userId="S::drew.vincent@utsa.edu::841263cf-88fe-4faa-8a65-f133dcc03920" providerId="AD" clId="Web-{BD793D96-9DA3-3375-196A-86E7D3F07016}" dt="2026-01-08T17:38:25.789" v="138" actId="20577"/>
          <ac:spMkLst>
            <pc:docMk/>
            <pc:sldMk cId="1093292486" sldId="345"/>
            <ac:spMk id="4" creationId="{73C2224C-324F-B9A9-4F38-F3D8FF87F395}"/>
          </ac:spMkLst>
        </pc:spChg>
        <pc:spChg chg="add mod">
          <ac:chgData name="Drew Vincent" userId="S::drew.vincent@utsa.edu::841263cf-88fe-4faa-8a65-f133dcc03920" providerId="AD" clId="Web-{BD793D96-9DA3-3375-196A-86E7D3F07016}" dt="2026-01-08T18:10:29.537" v="524" actId="20577"/>
          <ac:spMkLst>
            <pc:docMk/>
            <pc:sldMk cId="1093292486" sldId="345"/>
            <ac:spMk id="9" creationId="{6EBE86EC-879E-89B9-0E5A-A2F4D9857C95}"/>
          </ac:spMkLst>
        </pc:spChg>
        <pc:picChg chg="add mod">
          <ac:chgData name="Drew Vincent" userId="S::drew.vincent@utsa.edu::841263cf-88fe-4faa-8a65-f133dcc03920" providerId="AD" clId="Web-{BD793D96-9DA3-3375-196A-86E7D3F07016}" dt="2026-01-08T17:51:26.757" v="309"/>
          <ac:picMkLst>
            <pc:docMk/>
            <pc:sldMk cId="1093292486" sldId="345"/>
            <ac:picMk id="7" creationId="{DD6A64A6-83E1-635D-7A71-9E38C5589169}"/>
          </ac:picMkLst>
        </pc:picChg>
      </pc:sldChg>
      <pc:sldChg chg="addSp delSp modSp add mod replId modClrScheme chgLayout">
        <pc:chgData name="Drew Vincent" userId="S::drew.vincent@utsa.edu::841263cf-88fe-4faa-8a65-f133dcc03920" providerId="AD" clId="Web-{BD793D96-9DA3-3375-196A-86E7D3F07016}" dt="2026-01-08T18:10:06.818" v="512"/>
        <pc:sldMkLst>
          <pc:docMk/>
          <pc:sldMk cId="2475797228" sldId="347"/>
        </pc:sldMkLst>
        <pc:spChg chg="add mod">
          <ac:chgData name="Drew Vincent" userId="S::drew.vincent@utsa.edu::841263cf-88fe-4faa-8a65-f133dcc03920" providerId="AD" clId="Web-{BD793D96-9DA3-3375-196A-86E7D3F07016}" dt="2026-01-08T18:10:05.255" v="511" actId="20577"/>
          <ac:spMkLst>
            <pc:docMk/>
            <pc:sldMk cId="2475797228" sldId="347"/>
            <ac:spMk id="3" creationId="{A0952E54-A6DE-8B20-F1FE-3D3899F63006}"/>
          </ac:spMkLst>
        </pc:spChg>
        <pc:spChg chg="mod">
          <ac:chgData name="Drew Vincent" userId="S::drew.vincent@utsa.edu::841263cf-88fe-4faa-8a65-f133dcc03920" providerId="AD" clId="Web-{BD793D96-9DA3-3375-196A-86E7D3F07016}" dt="2026-01-08T17:38:46.758" v="160" actId="20577"/>
          <ac:spMkLst>
            <pc:docMk/>
            <pc:sldMk cId="2475797228" sldId="347"/>
            <ac:spMk id="4" creationId="{E699B4FC-6849-156D-3726-CF6A66C0127B}"/>
          </ac:spMkLst>
        </pc:spChg>
      </pc:sldChg>
      <pc:sldChg chg="addSp delSp modSp add mod replId modClrScheme chgLayout">
        <pc:chgData name="Drew Vincent" userId="S::drew.vincent@utsa.edu::841263cf-88fe-4faa-8a65-f133dcc03920" providerId="AD" clId="Web-{BD793D96-9DA3-3375-196A-86E7D3F07016}" dt="2026-01-08T18:10:25.412" v="523" actId="20577"/>
        <pc:sldMkLst>
          <pc:docMk/>
          <pc:sldMk cId="575577478" sldId="348"/>
        </pc:sldMkLst>
        <pc:spChg chg="mod">
          <ac:chgData name="Drew Vincent" userId="S::drew.vincent@utsa.edu::841263cf-88fe-4faa-8a65-f133dcc03920" providerId="AD" clId="Web-{BD793D96-9DA3-3375-196A-86E7D3F07016}" dt="2026-01-08T17:40:25.289" v="200" actId="20577"/>
          <ac:spMkLst>
            <pc:docMk/>
            <pc:sldMk cId="575577478" sldId="348"/>
            <ac:spMk id="4" creationId="{C543F676-BB64-820B-22B3-EF9226C60748}"/>
          </ac:spMkLst>
        </pc:spChg>
        <pc:spChg chg="add mod">
          <ac:chgData name="Drew Vincent" userId="S::drew.vincent@utsa.edu::841263cf-88fe-4faa-8a65-f133dcc03920" providerId="AD" clId="Web-{BD793D96-9DA3-3375-196A-86E7D3F07016}" dt="2026-01-08T18:09:52.427" v="507" actId="20577"/>
          <ac:spMkLst>
            <pc:docMk/>
            <pc:sldMk cId="575577478" sldId="348"/>
            <ac:spMk id="5" creationId="{5E01D43F-EFF1-E93C-02D9-F263FA032C4E}"/>
          </ac:spMkLst>
        </pc:spChg>
      </pc:sldChg>
      <pc:sldChg chg="addSp delSp modSp new">
        <pc:chgData name="Drew Vincent" userId="S::drew.vincent@utsa.edu::841263cf-88fe-4faa-8a65-f133dcc03920" providerId="AD" clId="Web-{BD793D96-9DA3-3375-196A-86E7D3F07016}" dt="2026-01-08T18:09:58.490" v="509"/>
        <pc:sldMkLst>
          <pc:docMk/>
          <pc:sldMk cId="3098962460" sldId="349"/>
        </pc:sldMkLst>
        <pc:spChg chg="add mod">
          <ac:chgData name="Drew Vincent" userId="S::drew.vincent@utsa.edu::841263cf-88fe-4faa-8a65-f133dcc03920" providerId="AD" clId="Web-{BD793D96-9DA3-3375-196A-86E7D3F07016}" dt="2026-01-08T17:43:39.211" v="251" actId="20577"/>
          <ac:spMkLst>
            <pc:docMk/>
            <pc:sldMk cId="3098962460" sldId="349"/>
            <ac:spMk id="3" creationId="{08FFC8D0-1F12-D013-628D-EB6FF3E0A41C}"/>
          </ac:spMkLst>
        </pc:spChg>
        <pc:spChg chg="add mod">
          <ac:chgData name="Drew Vincent" userId="S::drew.vincent@utsa.edu::841263cf-88fe-4faa-8a65-f133dcc03920" providerId="AD" clId="Web-{BD793D96-9DA3-3375-196A-86E7D3F07016}" dt="2026-01-08T18:09:48.771" v="505" actId="20577"/>
          <ac:spMkLst>
            <pc:docMk/>
            <pc:sldMk cId="3098962460" sldId="349"/>
            <ac:spMk id="7" creationId="{8C56F871-3F1B-A27C-DC19-4AAC8BE3A45A}"/>
          </ac:spMkLst>
        </pc:spChg>
      </pc:sldChg>
      <pc:sldChg chg="addSp delSp modSp add ord replId">
        <pc:chgData name="Drew Vincent" userId="S::drew.vincent@utsa.edu::841263cf-88fe-4faa-8a65-f133dcc03920" providerId="AD" clId="Web-{BD793D96-9DA3-3375-196A-86E7D3F07016}" dt="2026-01-08T18:08:58.052" v="487"/>
        <pc:sldMkLst>
          <pc:docMk/>
          <pc:sldMk cId="332897536" sldId="351"/>
        </pc:sldMkLst>
        <pc:spChg chg="add">
          <ac:chgData name="Drew Vincent" userId="S::drew.vincent@utsa.edu::841263cf-88fe-4faa-8a65-f133dcc03920" providerId="AD" clId="Web-{BD793D96-9DA3-3375-196A-86E7D3F07016}" dt="2026-01-08T18:08:58.052" v="487"/>
          <ac:spMkLst>
            <pc:docMk/>
            <pc:sldMk cId="332897536" sldId="351"/>
            <ac:spMk id="3" creationId="{5DEF6DE3-07E5-4144-9F91-544A180D5E60}"/>
          </ac:spMkLst>
        </pc:spChg>
        <pc:spChg chg="mod">
          <ac:chgData name="Drew Vincent" userId="S::drew.vincent@utsa.edu::841263cf-88fe-4faa-8a65-f133dcc03920" providerId="AD" clId="Web-{BD793D96-9DA3-3375-196A-86E7D3F07016}" dt="2026-01-08T18:01:09.413" v="471" actId="14100"/>
          <ac:spMkLst>
            <pc:docMk/>
            <pc:sldMk cId="332897536" sldId="351"/>
            <ac:spMk id="4" creationId="{337D6314-7D54-A198-6AE5-2453B3DEC29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092DE-844F-834F-A5EE-A2469832C908}" type="datetimeFigureOut">
              <a:rPr lang="en-US" smtClean="0"/>
              <a:t>1/14/26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4A40CE-DB27-384B-AE70-2CAA375D6694}" type="slidenum">
              <a:rPr lang="en-US" smtClean="0"/>
              <a:t>‹#›</a:t>
            </a:fld>
            <a:endParaRPr lang="en-US"/>
          </a:p>
        </p:txBody>
      </p:sp>
    </p:spTree>
    <p:extLst>
      <p:ext uri="{BB962C8B-B14F-4D97-AF65-F5344CB8AC3E}">
        <p14:creationId xmlns:p14="http://schemas.microsoft.com/office/powerpoint/2010/main" val="946849793"/>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Updated 1.13.26</a:t>
            </a:r>
          </a:p>
        </p:txBody>
      </p:sp>
      <p:sp>
        <p:nvSpPr>
          <p:cNvPr id="4" name="Slide Number Placeholder 3"/>
          <p:cNvSpPr>
            <a:spLocks noGrp="1"/>
          </p:cNvSpPr>
          <p:nvPr>
            <p:ph type="sldNum" sz="quarter" idx="5"/>
          </p:nvPr>
        </p:nvSpPr>
        <p:spPr/>
        <p:txBody>
          <a:bodyPr/>
          <a:lstStyle/>
          <a:p>
            <a:fld id="{A74A40CE-DB27-384B-AE70-2CAA375D6694}" type="slidenum">
              <a:rPr lang="en-US" smtClean="0"/>
              <a:t>1</a:t>
            </a:fld>
            <a:endParaRPr lang="en-US"/>
          </a:p>
        </p:txBody>
      </p:sp>
    </p:spTree>
    <p:extLst>
      <p:ext uri="{BB962C8B-B14F-4D97-AF65-F5344CB8AC3E}">
        <p14:creationId xmlns:p14="http://schemas.microsoft.com/office/powerpoint/2010/main" val="40845333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74A40CE-DB27-384B-AE70-2CAA375D6694}" type="slidenum">
              <a:rPr lang="en-US" smtClean="0"/>
              <a:t>2</a:t>
            </a:fld>
            <a:endParaRPr lang="en-US"/>
          </a:p>
        </p:txBody>
      </p:sp>
    </p:spTree>
    <p:extLst>
      <p:ext uri="{BB962C8B-B14F-4D97-AF65-F5344CB8AC3E}">
        <p14:creationId xmlns:p14="http://schemas.microsoft.com/office/powerpoint/2010/main" val="3444916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Strive for </a:t>
            </a:r>
            <a:r>
              <a:rPr lang="en-US" b="1">
                <a:solidFill>
                  <a:srgbClr val="032044"/>
                </a:solidFill>
              </a:rPr>
              <a:t>Substantial Conformance</a:t>
            </a:r>
            <a:r>
              <a:rPr lang="en-US">
                <a:solidFill>
                  <a:srgbClr val="032044"/>
                </a:solidFill>
              </a:rPr>
              <a:t> - means that your content doesn't have critical accessibility barriers preventing users with disabilities from accessing it. While minor issues may still exist, they should not create significant obstacles for users.</a:t>
            </a:r>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A74A40CE-DB27-384B-AE70-2CAA375D6694}" type="slidenum">
              <a:rPr lang="en-US" smtClean="0"/>
              <a:t>5</a:t>
            </a:fld>
            <a:endParaRPr lang="en-US"/>
          </a:p>
        </p:txBody>
      </p:sp>
    </p:spTree>
    <p:extLst>
      <p:ext uri="{BB962C8B-B14F-4D97-AF65-F5344CB8AC3E}">
        <p14:creationId xmlns:p14="http://schemas.microsoft.com/office/powerpoint/2010/main" val="3968409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4A40CE-DB27-384B-AE70-2CAA375D6694}" type="slidenum">
              <a:rPr lang="en-US" smtClean="0"/>
              <a:t>9</a:t>
            </a:fld>
            <a:endParaRPr lang="en-US"/>
          </a:p>
        </p:txBody>
      </p:sp>
    </p:spTree>
    <p:extLst>
      <p:ext uri="{BB962C8B-B14F-4D97-AF65-F5344CB8AC3E}">
        <p14:creationId xmlns:p14="http://schemas.microsoft.com/office/powerpoint/2010/main" val="33481933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562788-D569-91E6-33C7-26356F1B44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42110C-11C6-1D2A-36A5-9812B2EF9E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AA1444-643D-44A8-3027-CB4C21BCE109}"/>
              </a:ext>
            </a:extLst>
          </p:cNvPr>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effectLst/>
                <a:latin typeface="+mn-lt"/>
                <a:ea typeface="+mn-ea"/>
                <a:cs typeface="+mn-cs"/>
              </a:rPr>
              <a:t>Netflix requires captions to be "relative to the video resolution," focusing on the ability to fit exactly </a:t>
            </a:r>
            <a:r>
              <a:rPr lang="en-US" sz="900" b="1" kern="1200" dirty="0">
                <a:solidFill>
                  <a:schemeClr val="tx1"/>
                </a:solidFill>
                <a:effectLst/>
                <a:latin typeface="+mn-lt"/>
                <a:ea typeface="+mn-ea"/>
                <a:cs typeface="+mn-cs"/>
              </a:rPr>
              <a:t>42 characters</a:t>
            </a:r>
            <a:r>
              <a:rPr lang="en-US" sz="900" kern="1200" dirty="0">
                <a:solidFill>
                  <a:schemeClr val="tx1"/>
                </a:solidFill>
                <a:effectLst/>
                <a:latin typeface="+mn-lt"/>
                <a:ea typeface="+mn-ea"/>
                <a:cs typeface="+mn-cs"/>
              </a:rPr>
              <a:t> across the screen.</a:t>
            </a:r>
          </a:p>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BBC – 8% Rule - </a:t>
            </a:r>
            <a:r>
              <a:rPr lang="en-US" sz="900" kern="1200" dirty="0">
                <a:solidFill>
                  <a:schemeClr val="tx1"/>
                </a:solidFill>
                <a:effectLst/>
                <a:latin typeface="+mn-lt"/>
                <a:ea typeface="+mn-ea"/>
                <a:cs typeface="+mn-cs"/>
              </a:rPr>
              <a:t>A single line of text should be approximately </a:t>
            </a:r>
            <a:r>
              <a:rPr lang="en-US" sz="900" b="1" kern="1200" dirty="0">
                <a:solidFill>
                  <a:schemeClr val="tx1"/>
                </a:solidFill>
                <a:effectLst/>
                <a:latin typeface="+mn-lt"/>
                <a:ea typeface="+mn-ea"/>
                <a:cs typeface="+mn-cs"/>
              </a:rPr>
              <a:t>8% of the player height</a:t>
            </a:r>
            <a:r>
              <a:rPr lang="en-US" sz="900" kern="1200" dirty="0">
                <a:solidFill>
                  <a:schemeClr val="tx1"/>
                </a:solidFill>
                <a:effectLst/>
                <a:latin typeface="+mn-lt"/>
                <a:ea typeface="+mn-ea"/>
                <a:cs typeface="+mn-cs"/>
              </a:rPr>
              <a:t>.</a:t>
            </a:r>
          </a:p>
          <a:p>
            <a:endParaRPr lang="en-US" dirty="0"/>
          </a:p>
        </p:txBody>
      </p:sp>
      <p:sp>
        <p:nvSpPr>
          <p:cNvPr id="4" name="Slide Number Placeholder 3">
            <a:extLst>
              <a:ext uri="{FF2B5EF4-FFF2-40B4-BE49-F238E27FC236}">
                <a16:creationId xmlns:a16="http://schemas.microsoft.com/office/drawing/2014/main" id="{00BA7BAB-A375-1FC1-F991-C704B3B4679B}"/>
              </a:ext>
            </a:extLst>
          </p:cNvPr>
          <p:cNvSpPr>
            <a:spLocks noGrp="1"/>
          </p:cNvSpPr>
          <p:nvPr>
            <p:ph type="sldNum" sz="quarter" idx="5"/>
          </p:nvPr>
        </p:nvSpPr>
        <p:spPr/>
        <p:txBody>
          <a:bodyPr/>
          <a:lstStyle/>
          <a:p>
            <a:fld id="{A74A40CE-DB27-384B-AE70-2CAA375D6694}" type="slidenum">
              <a:rPr lang="en-US" smtClean="0"/>
              <a:t>10</a:t>
            </a:fld>
            <a:endParaRPr lang="en-US"/>
          </a:p>
        </p:txBody>
      </p:sp>
    </p:spTree>
    <p:extLst>
      <p:ext uri="{BB962C8B-B14F-4D97-AF65-F5344CB8AC3E}">
        <p14:creationId xmlns:p14="http://schemas.microsoft.com/office/powerpoint/2010/main" val="33595646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21A6EE-6C7C-0C8B-5CFB-8B1B1F4972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90DFCB-9F6D-06EE-F171-C3DCE3FDB1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0A150B-2818-92E9-3000-0559C3196989}"/>
              </a:ext>
            </a:extLst>
          </p:cNvPr>
          <p:cNvSpPr>
            <a:spLocks noGrp="1"/>
          </p:cNvSpPr>
          <p:nvPr>
            <p:ph type="body" idx="1"/>
          </p:nvPr>
        </p:nvSpPr>
        <p:spPr/>
        <p:txBody>
          <a:bodyPr/>
          <a:lstStyle/>
          <a:p>
            <a:r>
              <a:rPr lang="en-US" sz="900" b="1" i="0" kern="1200" dirty="0">
                <a:solidFill>
                  <a:schemeClr val="tx1"/>
                </a:solidFill>
                <a:effectLst/>
                <a:latin typeface="+mn-lt"/>
                <a:ea typeface="+mn-ea"/>
                <a:cs typeface="+mn-cs"/>
              </a:rPr>
              <a:t>four point five to one, three to one</a:t>
            </a:r>
            <a:endParaRPr lang="en-US" dirty="0"/>
          </a:p>
        </p:txBody>
      </p:sp>
      <p:sp>
        <p:nvSpPr>
          <p:cNvPr id="4" name="Slide Number Placeholder 3">
            <a:extLst>
              <a:ext uri="{FF2B5EF4-FFF2-40B4-BE49-F238E27FC236}">
                <a16:creationId xmlns:a16="http://schemas.microsoft.com/office/drawing/2014/main" id="{0949C9EB-DA0F-F64F-5FB6-72A2A27E928A}"/>
              </a:ext>
            </a:extLst>
          </p:cNvPr>
          <p:cNvSpPr>
            <a:spLocks noGrp="1"/>
          </p:cNvSpPr>
          <p:nvPr>
            <p:ph type="sldNum" sz="quarter" idx="5"/>
          </p:nvPr>
        </p:nvSpPr>
        <p:spPr/>
        <p:txBody>
          <a:bodyPr/>
          <a:lstStyle/>
          <a:p>
            <a:fld id="{A74A40CE-DB27-384B-AE70-2CAA375D6694}" type="slidenum">
              <a:rPr lang="en-US" smtClean="0"/>
              <a:t>11</a:t>
            </a:fld>
            <a:endParaRPr lang="en-US"/>
          </a:p>
        </p:txBody>
      </p:sp>
    </p:spTree>
    <p:extLst>
      <p:ext uri="{BB962C8B-B14F-4D97-AF65-F5344CB8AC3E}">
        <p14:creationId xmlns:p14="http://schemas.microsoft.com/office/powerpoint/2010/main" val="8496508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0" i="0" kern="1200" dirty="0">
                <a:solidFill>
                  <a:schemeClr val="tx1"/>
                </a:solidFill>
                <a:effectLst/>
                <a:latin typeface="+mn-lt"/>
                <a:ea typeface="+mn-ea"/>
                <a:cs typeface="+mn-cs"/>
              </a:rPr>
              <a:t>The intent is to provide enough contrast between text and its background, so that it can be read by people with moderately low vision or impaired contrast perception, without the use of contrast-enhancing assistive technology. </a:t>
            </a:r>
            <a:r>
              <a:rPr lang="en-US" sz="900" b="1" i="0" kern="1200" dirty="0">
                <a:solidFill>
                  <a:schemeClr val="tx1"/>
                </a:solidFill>
                <a:effectLst/>
                <a:latin typeface="+mn-lt"/>
                <a:ea typeface="+mn-ea"/>
                <a:cs typeface="+mn-cs"/>
              </a:rPr>
              <a:t>Talk about orange on video</a:t>
            </a:r>
            <a:endParaRPr lang="en-US" b="1" dirty="0"/>
          </a:p>
        </p:txBody>
      </p:sp>
      <p:sp>
        <p:nvSpPr>
          <p:cNvPr id="4" name="Slide Number Placeholder 3"/>
          <p:cNvSpPr>
            <a:spLocks noGrp="1"/>
          </p:cNvSpPr>
          <p:nvPr>
            <p:ph type="sldNum" sz="quarter" idx="5"/>
          </p:nvPr>
        </p:nvSpPr>
        <p:spPr/>
        <p:txBody>
          <a:bodyPr/>
          <a:lstStyle/>
          <a:p>
            <a:fld id="{A74A40CE-DB27-384B-AE70-2CAA375D6694}" type="slidenum">
              <a:rPr lang="en-US" smtClean="0"/>
              <a:t>12</a:t>
            </a:fld>
            <a:endParaRPr lang="en-US"/>
          </a:p>
        </p:txBody>
      </p:sp>
    </p:spTree>
    <p:extLst>
      <p:ext uri="{BB962C8B-B14F-4D97-AF65-F5344CB8AC3E}">
        <p14:creationId xmlns:p14="http://schemas.microsoft.com/office/powerpoint/2010/main" val="35549112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1D514B-2A5B-D8DC-F92D-8997799AC2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BF7A12-FC45-99F8-2037-AB872A06BB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2DBC30-4CD1-6866-7897-9D25E506F6A2}"/>
              </a:ext>
            </a:extLst>
          </p:cNvPr>
          <p:cNvSpPr>
            <a:spLocks noGrp="1"/>
          </p:cNvSpPr>
          <p:nvPr>
            <p:ph type="body" idx="1"/>
          </p:nvPr>
        </p:nvSpPr>
        <p:spPr/>
        <p:txBody>
          <a:bodyPr/>
          <a:lstStyle/>
          <a:p>
            <a:endParaRPr lang="en-US" b="1" dirty="0"/>
          </a:p>
        </p:txBody>
      </p:sp>
      <p:sp>
        <p:nvSpPr>
          <p:cNvPr id="4" name="Slide Number Placeholder 3">
            <a:extLst>
              <a:ext uri="{FF2B5EF4-FFF2-40B4-BE49-F238E27FC236}">
                <a16:creationId xmlns:a16="http://schemas.microsoft.com/office/drawing/2014/main" id="{4184C5DE-4FB0-7866-4CB3-17DB4535709B}"/>
              </a:ext>
            </a:extLst>
          </p:cNvPr>
          <p:cNvSpPr>
            <a:spLocks noGrp="1"/>
          </p:cNvSpPr>
          <p:nvPr>
            <p:ph type="sldNum" sz="quarter" idx="5"/>
          </p:nvPr>
        </p:nvSpPr>
        <p:spPr/>
        <p:txBody>
          <a:bodyPr/>
          <a:lstStyle/>
          <a:p>
            <a:fld id="{A74A40CE-DB27-384B-AE70-2CAA375D6694}" type="slidenum">
              <a:rPr lang="en-US" smtClean="0"/>
              <a:t>13</a:t>
            </a:fld>
            <a:endParaRPr lang="en-US"/>
          </a:p>
        </p:txBody>
      </p:sp>
    </p:spTree>
    <p:extLst>
      <p:ext uri="{BB962C8B-B14F-4D97-AF65-F5344CB8AC3E}">
        <p14:creationId xmlns:p14="http://schemas.microsoft.com/office/powerpoint/2010/main" val="25239004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22.svg"/></Relationships>
</file>

<file path=ppt/slideLayouts/_rels/slideLayout24.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15.pn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25.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1.svg"/><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15A2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729BACE-67B0-7851-116C-40A8B63F88AB}"/>
              </a:ext>
            </a:extLst>
          </p:cNvPr>
          <p:cNvPicPr>
            <a:picLocks noChangeAspect="1"/>
          </p:cNvPicPr>
          <p:nvPr userDrawn="1"/>
        </p:nvPicPr>
        <p:blipFill>
          <a:blip r:embed="rId2">
            <a:alphaModFix amt="10000"/>
          </a:blip>
          <a:stretch>
            <a:fillRect/>
          </a:stretch>
        </p:blipFill>
        <p:spPr>
          <a:xfrm>
            <a:off x="6805608" y="521191"/>
            <a:ext cx="2966032" cy="3119447"/>
          </a:xfrm>
          <a:prstGeom prst="rect">
            <a:avLst/>
          </a:prstGeom>
        </p:spPr>
      </p:pic>
      <p:cxnSp>
        <p:nvCxnSpPr>
          <p:cNvPr id="3" name="Straight Connector 2">
            <a:extLst>
              <a:ext uri="{FF2B5EF4-FFF2-40B4-BE49-F238E27FC236}">
                <a16:creationId xmlns:a16="http://schemas.microsoft.com/office/drawing/2014/main" id="{D3C4E8A8-C2AE-9BCB-D313-DBA080416F76}"/>
              </a:ext>
            </a:extLst>
          </p:cNvPr>
          <p:cNvCxnSpPr/>
          <p:nvPr userDrawn="1"/>
        </p:nvCxnSpPr>
        <p:spPr>
          <a:xfrm>
            <a:off x="585229" y="3260613"/>
            <a:ext cx="1278755" cy="0"/>
          </a:xfrm>
          <a:prstGeom prst="line">
            <a:avLst/>
          </a:prstGeom>
          <a:ln>
            <a:solidFill>
              <a:schemeClr val="bg1"/>
            </a:solidFill>
          </a:ln>
        </p:spPr>
        <p:style>
          <a:lnRef idx="3">
            <a:schemeClr val="accent2"/>
          </a:lnRef>
          <a:fillRef idx="0">
            <a:schemeClr val="accent2"/>
          </a:fillRef>
          <a:effectRef idx="2">
            <a:schemeClr val="accent2"/>
          </a:effectRef>
          <a:fontRef idx="minor">
            <a:schemeClr val="tx1"/>
          </a:fontRef>
        </p:style>
      </p:cxnSp>
      <p:sp>
        <p:nvSpPr>
          <p:cNvPr id="4" name="Title 9">
            <a:extLst>
              <a:ext uri="{FF2B5EF4-FFF2-40B4-BE49-F238E27FC236}">
                <a16:creationId xmlns:a16="http://schemas.microsoft.com/office/drawing/2014/main" id="{D7E579BA-71D5-042D-324A-ED741A0A3F69}"/>
              </a:ext>
            </a:extLst>
          </p:cNvPr>
          <p:cNvSpPr>
            <a:spLocks noGrp="1"/>
          </p:cNvSpPr>
          <p:nvPr>
            <p:ph type="title"/>
          </p:nvPr>
        </p:nvSpPr>
        <p:spPr>
          <a:xfrm>
            <a:off x="483578" y="1553151"/>
            <a:ext cx="4607975" cy="1633758"/>
          </a:xfrm>
        </p:spPr>
        <p:txBody>
          <a:bodyPr/>
          <a:lstStyle>
            <a:lvl1pPr>
              <a:lnSpc>
                <a:spcPct val="80000"/>
              </a:lnSpc>
              <a:defRPr sz="4350" b="1" i="0">
                <a:solidFill>
                  <a:schemeClr val="bg1"/>
                </a:solidFill>
                <a:latin typeface="Aptos" panose="020B0004020202020204" pitchFamily="34" charset="0"/>
              </a:defRPr>
            </a:lvl1pPr>
          </a:lstStyle>
          <a:p>
            <a:r>
              <a:rPr lang="en-US"/>
              <a:t>Click to edit Master title style</a:t>
            </a:r>
          </a:p>
        </p:txBody>
      </p:sp>
      <p:sp>
        <p:nvSpPr>
          <p:cNvPr id="7" name="Text Placeholder 9">
            <a:extLst>
              <a:ext uri="{FF2B5EF4-FFF2-40B4-BE49-F238E27FC236}">
                <a16:creationId xmlns:a16="http://schemas.microsoft.com/office/drawing/2014/main" id="{F9A4A975-F08E-EF9E-41F6-1A4A96436435}"/>
              </a:ext>
            </a:extLst>
          </p:cNvPr>
          <p:cNvSpPr>
            <a:spLocks noGrp="1"/>
          </p:cNvSpPr>
          <p:nvPr>
            <p:ph type="body" sz="quarter" idx="12" hasCustomPrompt="1"/>
          </p:nvPr>
        </p:nvSpPr>
        <p:spPr>
          <a:xfrm>
            <a:off x="505362" y="3391831"/>
            <a:ext cx="3636169" cy="631031"/>
          </a:xfrm>
        </p:spPr>
        <p:txBody>
          <a:bodyPr/>
          <a:lstStyle>
            <a:lvl1pPr marL="0" indent="0">
              <a:buNone/>
              <a:defRPr b="1" i="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Presentation subtitle, can go up to three lines. Put what you’d like here!</a:t>
            </a:r>
          </a:p>
        </p:txBody>
      </p:sp>
      <p:pic>
        <p:nvPicPr>
          <p:cNvPr id="8" name="Picture 7">
            <a:extLst>
              <a:ext uri="{FF2B5EF4-FFF2-40B4-BE49-F238E27FC236}">
                <a16:creationId xmlns:a16="http://schemas.microsoft.com/office/drawing/2014/main" id="{AD4DBA2B-DA19-E8B2-383C-7AEC2C5197D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97327" y="944922"/>
            <a:ext cx="2262491" cy="405363"/>
          </a:xfrm>
          <a:prstGeom prst="rect">
            <a:avLst/>
          </a:prstGeom>
        </p:spPr>
      </p:pic>
    </p:spTree>
    <p:extLst>
      <p:ext uri="{BB962C8B-B14F-4D97-AF65-F5344CB8AC3E}">
        <p14:creationId xmlns:p14="http://schemas.microsoft.com/office/powerpoint/2010/main" val="27098176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6A713F-06B9-9CBB-2EFE-9709996CC3CB}"/>
              </a:ext>
            </a:extLst>
          </p:cNvPr>
          <p:cNvSpPr/>
          <p:nvPr userDrawn="1"/>
        </p:nvSpPr>
        <p:spPr>
          <a:xfrm>
            <a:off x="-1" y="4494923"/>
            <a:ext cx="9144001" cy="64857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9F36DD1-421C-5EAA-D026-5CC0222F0429}"/>
              </a:ext>
            </a:extLst>
          </p:cNvPr>
          <p:cNvPicPr>
            <a:picLocks noChangeAspect="1"/>
          </p:cNvPicPr>
          <p:nvPr userDrawn="1"/>
        </p:nvPicPr>
        <p:blipFill>
          <a:blip r:embed="rId2" cstate="screen">
            <a:alphaModFix amt="15000"/>
            <a:extLst>
              <a:ext uri="{28A0092B-C50C-407E-A947-70E740481C1C}">
                <a14:useLocalDpi xmlns:a14="http://schemas.microsoft.com/office/drawing/2010/main"/>
              </a:ext>
            </a:extLst>
          </a:blip>
          <a:stretch>
            <a:fillRect/>
          </a:stretch>
        </p:blipFill>
        <p:spPr>
          <a:xfrm>
            <a:off x="0" y="4494923"/>
            <a:ext cx="9186486" cy="648576"/>
          </a:xfrm>
          <a:prstGeom prst="rect">
            <a:avLst/>
          </a:prstGeom>
        </p:spPr>
      </p:pic>
      <p:sp>
        <p:nvSpPr>
          <p:cNvPr id="23" name="AutoShape 5">
            <a:extLst>
              <a:ext uri="{FF2B5EF4-FFF2-40B4-BE49-F238E27FC236}">
                <a16:creationId xmlns:a16="http://schemas.microsoft.com/office/drawing/2014/main" id="{C24F87E9-807F-BEF0-F267-FB772335CF3E}"/>
              </a:ext>
            </a:extLst>
          </p:cNvPr>
          <p:cNvSpPr/>
          <p:nvPr userDrawn="1"/>
        </p:nvSpPr>
        <p:spPr>
          <a:xfrm flipV="1">
            <a:off x="689772" y="892172"/>
            <a:ext cx="3956860" cy="0"/>
          </a:xfrm>
          <a:prstGeom prst="line">
            <a:avLst/>
          </a:prstGeom>
          <a:ln w="25400" cap="flat">
            <a:solidFill>
              <a:srgbClr val="F15A22"/>
            </a:solidFill>
            <a:prstDash val="solid"/>
            <a:headEnd type="none" w="sm" len="sm"/>
            <a:tailEnd type="none" w="sm" len="sm"/>
          </a:ln>
        </p:spPr>
        <p:txBody>
          <a:bodyPr/>
          <a:lstStyle/>
          <a:p>
            <a:endParaRPr lang="en-US" sz="1013">
              <a:solidFill>
                <a:schemeClr val="tx2"/>
              </a:solidFill>
            </a:endParaRPr>
          </a:p>
        </p:txBody>
      </p:sp>
      <p:pic>
        <p:nvPicPr>
          <p:cNvPr id="5" name="Picture 4">
            <a:extLst>
              <a:ext uri="{FF2B5EF4-FFF2-40B4-BE49-F238E27FC236}">
                <a16:creationId xmlns:a16="http://schemas.microsoft.com/office/drawing/2014/main" id="{E927B5B1-3830-9CDA-FB4B-EA41B259CC55}"/>
              </a:ext>
            </a:extLst>
          </p:cNvPr>
          <p:cNvPicPr>
            <a:picLocks noChangeAspect="1"/>
          </p:cNvPicPr>
          <p:nvPr userDrawn="1"/>
        </p:nvPicPr>
        <p:blipFill>
          <a:blip r:embed="rId3"/>
          <a:srcRect/>
          <a:stretch/>
        </p:blipFill>
        <p:spPr>
          <a:xfrm>
            <a:off x="7533457" y="4737907"/>
            <a:ext cx="1318211" cy="183313"/>
          </a:xfrm>
          <a:prstGeom prst="rect">
            <a:avLst/>
          </a:prstGeom>
        </p:spPr>
      </p:pic>
    </p:spTree>
    <p:extLst>
      <p:ext uri="{BB962C8B-B14F-4D97-AF65-F5344CB8AC3E}">
        <p14:creationId xmlns:p14="http://schemas.microsoft.com/office/powerpoint/2010/main" val="23415444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tx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A909D37-9CE6-C938-1703-BA0AE4A9CC64}"/>
              </a:ext>
            </a:extLst>
          </p:cNvPr>
          <p:cNvSpPr/>
          <p:nvPr userDrawn="1"/>
        </p:nvSpPr>
        <p:spPr>
          <a:xfrm>
            <a:off x="-1" y="4494923"/>
            <a:ext cx="9144001" cy="64857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FB4B18B9-836D-4952-8D1F-F25040328F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4497924"/>
            <a:ext cx="9144000" cy="645576"/>
          </a:xfrm>
          <a:prstGeom prst="rect">
            <a:avLst/>
          </a:prstGeom>
        </p:spPr>
      </p:pic>
      <p:sp>
        <p:nvSpPr>
          <p:cNvPr id="14" name="AutoShape 5">
            <a:extLst>
              <a:ext uri="{FF2B5EF4-FFF2-40B4-BE49-F238E27FC236}">
                <a16:creationId xmlns:a16="http://schemas.microsoft.com/office/drawing/2014/main" id="{E1631D5F-3A6F-3EF1-AB73-4958F4B0AA21}"/>
              </a:ext>
            </a:extLst>
          </p:cNvPr>
          <p:cNvSpPr/>
          <p:nvPr userDrawn="1"/>
        </p:nvSpPr>
        <p:spPr>
          <a:xfrm flipV="1">
            <a:off x="689772" y="892172"/>
            <a:ext cx="3956860" cy="0"/>
          </a:xfrm>
          <a:prstGeom prst="line">
            <a:avLst/>
          </a:prstGeom>
          <a:ln w="25400" cap="flat">
            <a:solidFill>
              <a:srgbClr val="F15A22"/>
            </a:solidFill>
            <a:prstDash val="solid"/>
            <a:headEnd type="none" w="sm" len="sm"/>
            <a:tailEnd type="none" w="sm" len="sm"/>
          </a:ln>
        </p:spPr>
        <p:txBody>
          <a:bodyPr/>
          <a:lstStyle/>
          <a:p>
            <a:endParaRPr lang="en-US" sz="1013">
              <a:solidFill>
                <a:schemeClr val="tx2"/>
              </a:solidFill>
            </a:endParaRPr>
          </a:p>
        </p:txBody>
      </p:sp>
      <p:pic>
        <p:nvPicPr>
          <p:cNvPr id="2" name="Picture 1">
            <a:extLst>
              <a:ext uri="{FF2B5EF4-FFF2-40B4-BE49-F238E27FC236}">
                <a16:creationId xmlns:a16="http://schemas.microsoft.com/office/drawing/2014/main" id="{3BB91946-9FF7-5C73-D1B1-2678B0D0F592}"/>
              </a:ext>
            </a:extLst>
          </p:cNvPr>
          <p:cNvPicPr>
            <a:picLocks noChangeAspect="1"/>
          </p:cNvPicPr>
          <p:nvPr userDrawn="1"/>
        </p:nvPicPr>
        <p:blipFill>
          <a:blip r:embed="rId3"/>
          <a:srcRect/>
          <a:stretch/>
        </p:blipFill>
        <p:spPr>
          <a:xfrm>
            <a:off x="7533457" y="4737907"/>
            <a:ext cx="1318211" cy="183313"/>
          </a:xfrm>
          <a:prstGeom prst="rect">
            <a:avLst/>
          </a:prstGeom>
        </p:spPr>
      </p:pic>
    </p:spTree>
    <p:extLst>
      <p:ext uri="{BB962C8B-B14F-4D97-AF65-F5344CB8AC3E}">
        <p14:creationId xmlns:p14="http://schemas.microsoft.com/office/powerpoint/2010/main" val="16982605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2_Title and Content">
    <p:bg>
      <p:bgPr>
        <a:solidFill>
          <a:srgbClr val="032044"/>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A58A5D-9D9E-380F-8BD7-DFCD1172894E}"/>
              </a:ext>
            </a:extLst>
          </p:cNvPr>
          <p:cNvPicPr>
            <a:picLocks noChangeAspect="1"/>
          </p:cNvPicPr>
          <p:nvPr userDrawn="1"/>
        </p:nvPicPr>
        <p:blipFill>
          <a:blip r:embed="rId2"/>
          <a:srcRect/>
          <a:stretch/>
        </p:blipFill>
        <p:spPr>
          <a:xfrm>
            <a:off x="7536506" y="4734732"/>
            <a:ext cx="1318211" cy="190865"/>
          </a:xfrm>
          <a:prstGeom prst="rect">
            <a:avLst/>
          </a:prstGeom>
        </p:spPr>
      </p:pic>
    </p:spTree>
    <p:extLst>
      <p:ext uri="{BB962C8B-B14F-4D97-AF65-F5344CB8AC3E}">
        <p14:creationId xmlns:p14="http://schemas.microsoft.com/office/powerpoint/2010/main" val="35311375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3_Title and Content">
    <p:bg>
      <p:bgPr>
        <a:solidFill>
          <a:srgbClr val="F15A2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D5D9CF-5BBF-02B9-09CE-0AF15BF596E4}"/>
              </a:ext>
            </a:extLst>
          </p:cNvPr>
          <p:cNvPicPr>
            <a:picLocks noChangeAspect="1"/>
          </p:cNvPicPr>
          <p:nvPr userDrawn="1"/>
        </p:nvPicPr>
        <p:blipFill>
          <a:blip r:embed="rId2"/>
          <a:srcRect/>
          <a:stretch/>
        </p:blipFill>
        <p:spPr>
          <a:xfrm>
            <a:off x="7533457" y="4737907"/>
            <a:ext cx="1318211" cy="183313"/>
          </a:xfrm>
          <a:prstGeom prst="rect">
            <a:avLst/>
          </a:prstGeom>
        </p:spPr>
      </p:pic>
    </p:spTree>
    <p:extLst>
      <p:ext uri="{BB962C8B-B14F-4D97-AF65-F5344CB8AC3E}">
        <p14:creationId xmlns:p14="http://schemas.microsoft.com/office/powerpoint/2010/main" val="35438120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4_Title and Content">
    <p:bg>
      <p:bgPr>
        <a:solidFill>
          <a:srgbClr val="265BF7"/>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CDA34FE-6ADA-2926-BC45-DE2A54246121}"/>
              </a:ext>
            </a:extLst>
          </p:cNvPr>
          <p:cNvPicPr>
            <a:picLocks noChangeAspect="1"/>
          </p:cNvPicPr>
          <p:nvPr userDrawn="1"/>
        </p:nvPicPr>
        <p:blipFill>
          <a:blip r:embed="rId2"/>
          <a:srcRect/>
          <a:stretch/>
        </p:blipFill>
        <p:spPr>
          <a:xfrm>
            <a:off x="7533457" y="4737907"/>
            <a:ext cx="1318211" cy="183313"/>
          </a:xfrm>
          <a:prstGeom prst="rect">
            <a:avLst/>
          </a:prstGeom>
        </p:spPr>
      </p:pic>
    </p:spTree>
    <p:extLst>
      <p:ext uri="{BB962C8B-B14F-4D97-AF65-F5344CB8AC3E}">
        <p14:creationId xmlns:p14="http://schemas.microsoft.com/office/powerpoint/2010/main" val="41489684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rgbClr val="032044"/>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9DE2DFD6-A343-0FDE-5278-36E5392D9AFD}"/>
              </a:ext>
            </a:extLst>
          </p:cNvPr>
          <p:cNvGrpSpPr/>
          <p:nvPr userDrawn="1"/>
        </p:nvGrpSpPr>
        <p:grpSpPr>
          <a:xfrm>
            <a:off x="287345" y="1222796"/>
            <a:ext cx="8569311" cy="2697907"/>
            <a:chOff x="360430" y="1222796"/>
            <a:chExt cx="8569311" cy="2697907"/>
          </a:xfrm>
        </p:grpSpPr>
        <p:pic>
          <p:nvPicPr>
            <p:cNvPr id="5" name="Picture 4">
              <a:extLst>
                <a:ext uri="{FF2B5EF4-FFF2-40B4-BE49-F238E27FC236}">
                  <a16:creationId xmlns:a16="http://schemas.microsoft.com/office/drawing/2014/main" id="{99FCCDE5-573C-3268-E169-18700B7C291B}"/>
                </a:ext>
              </a:extLst>
            </p:cNvPr>
            <p:cNvPicPr>
              <a:picLocks noChangeAspect="1"/>
            </p:cNvPicPr>
            <p:nvPr userDrawn="1"/>
          </p:nvPicPr>
          <p:blipFill>
            <a:blip r:embed="rId2">
              <a:duotone>
                <a:prstClr val="black"/>
                <a:schemeClr val="accent4">
                  <a:tint val="45000"/>
                  <a:satMod val="400000"/>
                </a:schemeClr>
              </a:duotone>
              <a:alphaModFix amt="10000"/>
            </a:blip>
            <a:stretch>
              <a:fillRect/>
            </a:stretch>
          </p:blipFill>
          <p:spPr>
            <a:xfrm>
              <a:off x="360430" y="1222796"/>
              <a:ext cx="1494640" cy="2697907"/>
            </a:xfrm>
            <a:prstGeom prst="rect">
              <a:avLst/>
            </a:prstGeom>
          </p:spPr>
        </p:pic>
        <p:pic>
          <p:nvPicPr>
            <p:cNvPr id="7" name="Picture 6">
              <a:extLst>
                <a:ext uri="{FF2B5EF4-FFF2-40B4-BE49-F238E27FC236}">
                  <a16:creationId xmlns:a16="http://schemas.microsoft.com/office/drawing/2014/main" id="{6BA78A09-E770-9973-247E-E8B8AE1687C7}"/>
                </a:ext>
              </a:extLst>
            </p:cNvPr>
            <p:cNvPicPr>
              <a:picLocks noChangeAspect="1"/>
            </p:cNvPicPr>
            <p:nvPr userDrawn="1"/>
          </p:nvPicPr>
          <p:blipFill>
            <a:blip r:embed="rId2">
              <a:duotone>
                <a:prstClr val="black"/>
                <a:schemeClr val="accent4">
                  <a:tint val="45000"/>
                  <a:satMod val="400000"/>
                </a:schemeClr>
              </a:duotone>
              <a:alphaModFix amt="10000"/>
            </a:blip>
            <a:stretch>
              <a:fillRect/>
            </a:stretch>
          </p:blipFill>
          <p:spPr>
            <a:xfrm rot="10800000">
              <a:off x="7435101" y="1222796"/>
              <a:ext cx="1494640" cy="2697907"/>
            </a:xfrm>
            <a:prstGeom prst="rect">
              <a:avLst/>
            </a:prstGeom>
          </p:spPr>
        </p:pic>
      </p:grpSp>
      <p:pic>
        <p:nvPicPr>
          <p:cNvPr id="4" name="Picture 3">
            <a:extLst>
              <a:ext uri="{FF2B5EF4-FFF2-40B4-BE49-F238E27FC236}">
                <a16:creationId xmlns:a16="http://schemas.microsoft.com/office/drawing/2014/main" id="{46D8498E-52CC-7547-6B1D-7DD2E38BA794}"/>
              </a:ext>
            </a:extLst>
          </p:cNvPr>
          <p:cNvPicPr>
            <a:picLocks noChangeAspect="1"/>
          </p:cNvPicPr>
          <p:nvPr userDrawn="1"/>
        </p:nvPicPr>
        <p:blipFill>
          <a:blip r:embed="rId3"/>
          <a:srcRect/>
          <a:stretch/>
        </p:blipFill>
        <p:spPr>
          <a:xfrm>
            <a:off x="7536506" y="4734732"/>
            <a:ext cx="1318211" cy="190865"/>
          </a:xfrm>
          <a:prstGeom prst="rect">
            <a:avLst/>
          </a:prstGeom>
        </p:spPr>
      </p:pic>
    </p:spTree>
    <p:extLst>
      <p:ext uri="{BB962C8B-B14F-4D97-AF65-F5344CB8AC3E}">
        <p14:creationId xmlns:p14="http://schemas.microsoft.com/office/powerpoint/2010/main" val="6061638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rgbClr val="265BF7"/>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9DE2DFD6-A343-0FDE-5278-36E5392D9AFD}"/>
              </a:ext>
            </a:extLst>
          </p:cNvPr>
          <p:cNvGrpSpPr/>
          <p:nvPr userDrawn="1"/>
        </p:nvGrpSpPr>
        <p:grpSpPr>
          <a:xfrm>
            <a:off x="287345" y="1222796"/>
            <a:ext cx="8569311" cy="2697907"/>
            <a:chOff x="360430" y="1222796"/>
            <a:chExt cx="8569311" cy="2697907"/>
          </a:xfrm>
        </p:grpSpPr>
        <p:pic>
          <p:nvPicPr>
            <p:cNvPr id="5" name="Picture 4">
              <a:extLst>
                <a:ext uri="{FF2B5EF4-FFF2-40B4-BE49-F238E27FC236}">
                  <a16:creationId xmlns:a16="http://schemas.microsoft.com/office/drawing/2014/main" id="{99FCCDE5-573C-3268-E169-18700B7C291B}"/>
                </a:ext>
              </a:extLst>
            </p:cNvPr>
            <p:cNvPicPr>
              <a:picLocks noChangeAspect="1"/>
            </p:cNvPicPr>
            <p:nvPr userDrawn="1"/>
          </p:nvPicPr>
          <p:blipFill>
            <a:blip r:embed="rId2">
              <a:duotone>
                <a:prstClr val="black"/>
                <a:schemeClr val="accent4">
                  <a:tint val="45000"/>
                  <a:satMod val="400000"/>
                </a:schemeClr>
              </a:duotone>
              <a:alphaModFix amt="10000"/>
            </a:blip>
            <a:stretch>
              <a:fillRect/>
            </a:stretch>
          </p:blipFill>
          <p:spPr>
            <a:xfrm>
              <a:off x="360430" y="1222796"/>
              <a:ext cx="1494640" cy="2697907"/>
            </a:xfrm>
            <a:prstGeom prst="rect">
              <a:avLst/>
            </a:prstGeom>
          </p:spPr>
        </p:pic>
        <p:pic>
          <p:nvPicPr>
            <p:cNvPr id="7" name="Picture 6">
              <a:extLst>
                <a:ext uri="{FF2B5EF4-FFF2-40B4-BE49-F238E27FC236}">
                  <a16:creationId xmlns:a16="http://schemas.microsoft.com/office/drawing/2014/main" id="{6BA78A09-E770-9973-247E-E8B8AE1687C7}"/>
                </a:ext>
              </a:extLst>
            </p:cNvPr>
            <p:cNvPicPr>
              <a:picLocks noChangeAspect="1"/>
            </p:cNvPicPr>
            <p:nvPr userDrawn="1"/>
          </p:nvPicPr>
          <p:blipFill>
            <a:blip r:embed="rId2">
              <a:duotone>
                <a:prstClr val="black"/>
                <a:schemeClr val="accent4">
                  <a:tint val="45000"/>
                  <a:satMod val="400000"/>
                </a:schemeClr>
              </a:duotone>
              <a:alphaModFix amt="10000"/>
            </a:blip>
            <a:stretch>
              <a:fillRect/>
            </a:stretch>
          </p:blipFill>
          <p:spPr>
            <a:xfrm rot="10800000">
              <a:off x="7435101" y="1222796"/>
              <a:ext cx="1494640" cy="2697907"/>
            </a:xfrm>
            <a:prstGeom prst="rect">
              <a:avLst/>
            </a:prstGeom>
          </p:spPr>
        </p:pic>
      </p:grpSp>
      <p:pic>
        <p:nvPicPr>
          <p:cNvPr id="4" name="Picture 3">
            <a:extLst>
              <a:ext uri="{FF2B5EF4-FFF2-40B4-BE49-F238E27FC236}">
                <a16:creationId xmlns:a16="http://schemas.microsoft.com/office/drawing/2014/main" id="{3396D70A-BFD0-ABE3-5877-C989AFF51970}"/>
              </a:ext>
            </a:extLst>
          </p:cNvPr>
          <p:cNvPicPr>
            <a:picLocks noChangeAspect="1"/>
          </p:cNvPicPr>
          <p:nvPr userDrawn="1"/>
        </p:nvPicPr>
        <p:blipFill>
          <a:blip r:embed="rId3"/>
          <a:srcRect/>
          <a:stretch/>
        </p:blipFill>
        <p:spPr>
          <a:xfrm>
            <a:off x="7533457" y="4737907"/>
            <a:ext cx="1318211" cy="183313"/>
          </a:xfrm>
          <a:prstGeom prst="rect">
            <a:avLst/>
          </a:prstGeom>
        </p:spPr>
      </p:pic>
    </p:spTree>
    <p:extLst>
      <p:ext uri="{BB962C8B-B14F-4D97-AF65-F5344CB8AC3E}">
        <p14:creationId xmlns:p14="http://schemas.microsoft.com/office/powerpoint/2010/main" val="5997142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1_Title and Content">
    <p:bg>
      <p:bgPr>
        <a:solidFill>
          <a:srgbClr val="F15A22"/>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9DE2DFD6-A343-0FDE-5278-36E5392D9AFD}"/>
              </a:ext>
            </a:extLst>
          </p:cNvPr>
          <p:cNvGrpSpPr/>
          <p:nvPr userDrawn="1"/>
        </p:nvGrpSpPr>
        <p:grpSpPr>
          <a:xfrm>
            <a:off x="287345" y="1222796"/>
            <a:ext cx="8569311" cy="2697907"/>
            <a:chOff x="360430" y="1222796"/>
            <a:chExt cx="8569311" cy="2697907"/>
          </a:xfrm>
        </p:grpSpPr>
        <p:pic>
          <p:nvPicPr>
            <p:cNvPr id="5" name="Picture 4">
              <a:extLst>
                <a:ext uri="{FF2B5EF4-FFF2-40B4-BE49-F238E27FC236}">
                  <a16:creationId xmlns:a16="http://schemas.microsoft.com/office/drawing/2014/main" id="{99FCCDE5-573C-3268-E169-18700B7C291B}"/>
                </a:ext>
              </a:extLst>
            </p:cNvPr>
            <p:cNvPicPr>
              <a:picLocks noChangeAspect="1"/>
            </p:cNvPicPr>
            <p:nvPr userDrawn="1"/>
          </p:nvPicPr>
          <p:blipFill>
            <a:blip r:embed="rId2">
              <a:alphaModFix amt="10000"/>
            </a:blip>
            <a:stretch>
              <a:fillRect/>
            </a:stretch>
          </p:blipFill>
          <p:spPr>
            <a:xfrm>
              <a:off x="360430" y="1222796"/>
              <a:ext cx="1494640" cy="2697907"/>
            </a:xfrm>
            <a:prstGeom prst="rect">
              <a:avLst/>
            </a:prstGeom>
          </p:spPr>
        </p:pic>
        <p:pic>
          <p:nvPicPr>
            <p:cNvPr id="7" name="Picture 6">
              <a:extLst>
                <a:ext uri="{FF2B5EF4-FFF2-40B4-BE49-F238E27FC236}">
                  <a16:creationId xmlns:a16="http://schemas.microsoft.com/office/drawing/2014/main" id="{6BA78A09-E770-9973-247E-E8B8AE1687C7}"/>
                </a:ext>
              </a:extLst>
            </p:cNvPr>
            <p:cNvPicPr>
              <a:picLocks noChangeAspect="1"/>
            </p:cNvPicPr>
            <p:nvPr userDrawn="1"/>
          </p:nvPicPr>
          <p:blipFill>
            <a:blip r:embed="rId2">
              <a:alphaModFix amt="10000"/>
            </a:blip>
            <a:stretch>
              <a:fillRect/>
            </a:stretch>
          </p:blipFill>
          <p:spPr>
            <a:xfrm rot="10800000">
              <a:off x="7435101" y="1222796"/>
              <a:ext cx="1494640" cy="2697907"/>
            </a:xfrm>
            <a:prstGeom prst="rect">
              <a:avLst/>
            </a:prstGeom>
          </p:spPr>
        </p:pic>
      </p:grpSp>
      <p:pic>
        <p:nvPicPr>
          <p:cNvPr id="2" name="Picture 1">
            <a:extLst>
              <a:ext uri="{FF2B5EF4-FFF2-40B4-BE49-F238E27FC236}">
                <a16:creationId xmlns:a16="http://schemas.microsoft.com/office/drawing/2014/main" id="{FA8DA458-0334-C727-B446-3DA5E3984DD2}"/>
              </a:ext>
            </a:extLst>
          </p:cNvPr>
          <p:cNvPicPr>
            <a:picLocks noChangeAspect="1"/>
          </p:cNvPicPr>
          <p:nvPr userDrawn="1"/>
        </p:nvPicPr>
        <p:blipFill>
          <a:blip r:embed="rId3"/>
          <a:srcRect/>
          <a:stretch/>
        </p:blipFill>
        <p:spPr>
          <a:xfrm>
            <a:off x="7533457" y="4737907"/>
            <a:ext cx="1318211" cy="183313"/>
          </a:xfrm>
          <a:prstGeom prst="rect">
            <a:avLst/>
          </a:prstGeom>
        </p:spPr>
      </p:pic>
    </p:spTree>
    <p:extLst>
      <p:ext uri="{BB962C8B-B14F-4D97-AF65-F5344CB8AC3E}">
        <p14:creationId xmlns:p14="http://schemas.microsoft.com/office/powerpoint/2010/main" val="5169405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rgbClr val="F8F4F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0FAD08C-2271-971E-BF73-1BBEBF73D872}"/>
              </a:ext>
            </a:extLst>
          </p:cNvPr>
          <p:cNvPicPr>
            <a:picLocks noChangeAspect="1"/>
          </p:cNvPicPr>
          <p:nvPr userDrawn="1"/>
        </p:nvPicPr>
        <p:blipFill>
          <a:blip r:embed="rId2">
            <a:alphaModFix/>
            <a:lum bright="-2000"/>
          </a:blip>
          <a:stretch>
            <a:fillRect/>
          </a:stretch>
        </p:blipFill>
        <p:spPr>
          <a:xfrm>
            <a:off x="295124" y="1222796"/>
            <a:ext cx="1494640" cy="2697907"/>
          </a:xfrm>
          <a:prstGeom prst="rect">
            <a:avLst/>
          </a:prstGeom>
        </p:spPr>
      </p:pic>
      <p:pic>
        <p:nvPicPr>
          <p:cNvPr id="13" name="Picture 12">
            <a:extLst>
              <a:ext uri="{FF2B5EF4-FFF2-40B4-BE49-F238E27FC236}">
                <a16:creationId xmlns:a16="http://schemas.microsoft.com/office/drawing/2014/main" id="{44E26425-6749-4404-C1A4-14DA4AA2E6F7}"/>
              </a:ext>
            </a:extLst>
          </p:cNvPr>
          <p:cNvPicPr>
            <a:picLocks noChangeAspect="1"/>
          </p:cNvPicPr>
          <p:nvPr userDrawn="1"/>
        </p:nvPicPr>
        <p:blipFill>
          <a:blip r:embed="rId2">
            <a:alphaModFix/>
            <a:lum bright="-2000"/>
          </a:blip>
          <a:stretch>
            <a:fillRect/>
          </a:stretch>
        </p:blipFill>
        <p:spPr>
          <a:xfrm rot="10800000">
            <a:off x="7369795" y="1222796"/>
            <a:ext cx="1494640" cy="2697907"/>
          </a:xfrm>
          <a:prstGeom prst="rect">
            <a:avLst/>
          </a:prstGeom>
        </p:spPr>
      </p:pic>
      <p:pic>
        <p:nvPicPr>
          <p:cNvPr id="4" name="Picture 3">
            <a:extLst>
              <a:ext uri="{FF2B5EF4-FFF2-40B4-BE49-F238E27FC236}">
                <a16:creationId xmlns:a16="http://schemas.microsoft.com/office/drawing/2014/main" id="{105DA6F2-723D-2A76-1177-9C256D7D99A1}"/>
              </a:ext>
            </a:extLst>
          </p:cNvPr>
          <p:cNvPicPr>
            <a:picLocks noChangeAspect="1"/>
          </p:cNvPicPr>
          <p:nvPr userDrawn="1"/>
        </p:nvPicPr>
        <p:blipFill>
          <a:blip r:embed="rId3"/>
          <a:srcRect/>
          <a:stretch/>
        </p:blipFill>
        <p:spPr>
          <a:xfrm>
            <a:off x="7536505" y="4738745"/>
            <a:ext cx="1318211" cy="190865"/>
          </a:xfrm>
          <a:prstGeom prst="rect">
            <a:avLst/>
          </a:prstGeom>
        </p:spPr>
      </p:pic>
    </p:spTree>
    <p:extLst>
      <p:ext uri="{BB962C8B-B14F-4D97-AF65-F5344CB8AC3E}">
        <p14:creationId xmlns:p14="http://schemas.microsoft.com/office/powerpoint/2010/main" val="21071088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032044"/>
        </a:solidFill>
        <a:effectLst/>
      </p:bgPr>
    </p:bg>
    <p:spTree>
      <p:nvGrpSpPr>
        <p:cNvPr id="1" name=""/>
        <p:cNvGrpSpPr/>
        <p:nvPr/>
      </p:nvGrpSpPr>
      <p:grpSpPr>
        <a:xfrm>
          <a:off x="0" y="0"/>
          <a:ext cx="0" cy="0"/>
          <a:chOff x="0" y="0"/>
          <a:chExt cx="0" cy="0"/>
        </a:xfrm>
      </p:grpSpPr>
      <p:sp>
        <p:nvSpPr>
          <p:cNvPr id="80" name="Picture Placeholder 79">
            <a:extLst>
              <a:ext uri="{FF2B5EF4-FFF2-40B4-BE49-F238E27FC236}">
                <a16:creationId xmlns:a16="http://schemas.microsoft.com/office/drawing/2014/main" id="{D368DAEA-153D-6251-C925-4AA8D057B386}"/>
              </a:ext>
            </a:extLst>
          </p:cNvPr>
          <p:cNvSpPr>
            <a:spLocks noGrp="1"/>
          </p:cNvSpPr>
          <p:nvPr>
            <p:ph type="pic" sz="quarter" idx="10"/>
          </p:nvPr>
        </p:nvSpPr>
        <p:spPr>
          <a:xfrm>
            <a:off x="0" y="0"/>
            <a:ext cx="9144000" cy="5143500"/>
          </a:xfrm>
          <a:custGeom>
            <a:avLst/>
            <a:gdLst>
              <a:gd name="connsiteX0" fmla="*/ 3432128 w 9144000"/>
              <a:gd name="connsiteY0" fmla="*/ 0 h 5143500"/>
              <a:gd name="connsiteX1" fmla="*/ 5711875 w 9144000"/>
              <a:gd name="connsiteY1" fmla="*/ 0 h 5143500"/>
              <a:gd name="connsiteX2" fmla="*/ 5760081 w 9144000"/>
              <a:gd name="connsiteY2" fmla="*/ 70896 h 5143500"/>
              <a:gd name="connsiteX3" fmla="*/ 9130636 w 9144000"/>
              <a:gd name="connsiteY3" fmla="*/ 2346846 h 5143500"/>
              <a:gd name="connsiteX4" fmla="*/ 9144000 w 9144000"/>
              <a:gd name="connsiteY4" fmla="*/ 2349712 h 5143500"/>
              <a:gd name="connsiteX5" fmla="*/ 9144000 w 9144000"/>
              <a:gd name="connsiteY5" fmla="*/ 2793790 h 5143500"/>
              <a:gd name="connsiteX6" fmla="*/ 9130636 w 9144000"/>
              <a:gd name="connsiteY6" fmla="*/ 2796655 h 5143500"/>
              <a:gd name="connsiteX7" fmla="*/ 5760081 w 9144000"/>
              <a:gd name="connsiteY7" fmla="*/ 5072605 h 5143500"/>
              <a:gd name="connsiteX8" fmla="*/ 5711876 w 9144000"/>
              <a:gd name="connsiteY8" fmla="*/ 5143500 h 5143500"/>
              <a:gd name="connsiteX9" fmla="*/ 3432127 w 9144000"/>
              <a:gd name="connsiteY9" fmla="*/ 5143500 h 5143500"/>
              <a:gd name="connsiteX10" fmla="*/ 3383922 w 9144000"/>
              <a:gd name="connsiteY10" fmla="*/ 5072605 h 5143500"/>
              <a:gd name="connsiteX11" fmla="*/ 13365 w 9144000"/>
              <a:gd name="connsiteY11" fmla="*/ 2796655 h 5143500"/>
              <a:gd name="connsiteX12" fmla="*/ 0 w 9144000"/>
              <a:gd name="connsiteY12" fmla="*/ 2793789 h 5143500"/>
              <a:gd name="connsiteX13" fmla="*/ 0 w 9144000"/>
              <a:gd name="connsiteY13" fmla="*/ 2349712 h 5143500"/>
              <a:gd name="connsiteX14" fmla="*/ 13365 w 9144000"/>
              <a:gd name="connsiteY14" fmla="*/ 2346846 h 5143500"/>
              <a:gd name="connsiteX15" fmla="*/ 3383922 w 9144000"/>
              <a:gd name="connsiteY15" fmla="*/ 70896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144000" h="5143500">
                <a:moveTo>
                  <a:pt x="3432128" y="0"/>
                </a:moveTo>
                <a:lnTo>
                  <a:pt x="5711875" y="0"/>
                </a:lnTo>
                <a:lnTo>
                  <a:pt x="5760081" y="70896"/>
                </a:lnTo>
                <a:cubicBezTo>
                  <a:pt x="6558516" y="1193660"/>
                  <a:pt x="7748385" y="2018660"/>
                  <a:pt x="9130636" y="2346846"/>
                </a:cubicBezTo>
                <a:lnTo>
                  <a:pt x="9144000" y="2349712"/>
                </a:lnTo>
                <a:lnTo>
                  <a:pt x="9144000" y="2793790"/>
                </a:lnTo>
                <a:lnTo>
                  <a:pt x="9130636" y="2796655"/>
                </a:lnTo>
                <a:cubicBezTo>
                  <a:pt x="7748385" y="3124842"/>
                  <a:pt x="6558516" y="3949842"/>
                  <a:pt x="5760081" y="5072605"/>
                </a:cubicBezTo>
                <a:lnTo>
                  <a:pt x="5711876" y="5143500"/>
                </a:lnTo>
                <a:lnTo>
                  <a:pt x="3432127" y="5143500"/>
                </a:lnTo>
                <a:lnTo>
                  <a:pt x="3383922" y="5072605"/>
                </a:lnTo>
                <a:cubicBezTo>
                  <a:pt x="2585487" y="3949842"/>
                  <a:pt x="1395618" y="3124842"/>
                  <a:pt x="13365" y="2796655"/>
                </a:cubicBezTo>
                <a:lnTo>
                  <a:pt x="0" y="2793789"/>
                </a:lnTo>
                <a:lnTo>
                  <a:pt x="0" y="2349712"/>
                </a:lnTo>
                <a:lnTo>
                  <a:pt x="13365" y="2346846"/>
                </a:lnTo>
                <a:cubicBezTo>
                  <a:pt x="1395618" y="2018660"/>
                  <a:pt x="2585487" y="1193660"/>
                  <a:pt x="3383922" y="70896"/>
                </a:cubicBezTo>
                <a:close/>
              </a:path>
            </a:pathLst>
          </a:custGeom>
          <a:solidFill>
            <a:schemeClr val="bg1"/>
          </a:solidFill>
        </p:spPr>
        <p:txBody>
          <a:bodyPr wrap="square">
            <a:noAutofit/>
          </a:bodyPr>
          <a:lstStyle>
            <a:lvl1pPr marL="0" indent="0">
              <a:buNone/>
              <a:defRPr/>
            </a:lvl1pPr>
          </a:lstStyle>
          <a:p>
            <a:endParaRPr lang="en-US"/>
          </a:p>
        </p:txBody>
      </p:sp>
      <p:pic>
        <p:nvPicPr>
          <p:cNvPr id="2" name="Picture 1">
            <a:extLst>
              <a:ext uri="{FF2B5EF4-FFF2-40B4-BE49-F238E27FC236}">
                <a16:creationId xmlns:a16="http://schemas.microsoft.com/office/drawing/2014/main" id="{8077711F-015B-D714-43FF-1F37A2BB79B7}"/>
              </a:ext>
            </a:extLst>
          </p:cNvPr>
          <p:cNvPicPr>
            <a:picLocks noChangeAspect="1"/>
          </p:cNvPicPr>
          <p:nvPr userDrawn="1"/>
        </p:nvPicPr>
        <p:blipFill>
          <a:blip r:embed="rId2"/>
          <a:srcRect/>
          <a:stretch/>
        </p:blipFill>
        <p:spPr>
          <a:xfrm>
            <a:off x="7536506" y="4734732"/>
            <a:ext cx="1318211" cy="190865"/>
          </a:xfrm>
          <a:prstGeom prst="rect">
            <a:avLst/>
          </a:prstGeom>
        </p:spPr>
      </p:pic>
    </p:spTree>
    <p:extLst>
      <p:ext uri="{BB962C8B-B14F-4D97-AF65-F5344CB8AC3E}">
        <p14:creationId xmlns:p14="http://schemas.microsoft.com/office/powerpoint/2010/main" val="31389793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032044"/>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CA04E72-5E75-6966-D987-B80BFF855BEC}"/>
              </a:ext>
            </a:extLst>
          </p:cNvPr>
          <p:cNvPicPr>
            <a:picLocks noChangeAspect="1"/>
          </p:cNvPicPr>
          <p:nvPr userDrawn="1"/>
        </p:nvPicPr>
        <p:blipFill>
          <a:blip r:embed="rId2">
            <a:alphaModFix amt="10000"/>
          </a:blip>
          <a:stretch>
            <a:fillRect/>
          </a:stretch>
        </p:blipFill>
        <p:spPr>
          <a:xfrm>
            <a:off x="6805608" y="521191"/>
            <a:ext cx="2966032" cy="3119447"/>
          </a:xfrm>
          <a:prstGeom prst="rect">
            <a:avLst/>
          </a:prstGeom>
        </p:spPr>
      </p:pic>
      <p:pic>
        <p:nvPicPr>
          <p:cNvPr id="2" name="Picture 1">
            <a:extLst>
              <a:ext uri="{FF2B5EF4-FFF2-40B4-BE49-F238E27FC236}">
                <a16:creationId xmlns:a16="http://schemas.microsoft.com/office/drawing/2014/main" id="{36352625-8E6C-E03C-54F5-FF990FC1DF8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97327" y="944922"/>
            <a:ext cx="2262491" cy="405363"/>
          </a:xfrm>
          <a:prstGeom prst="rect">
            <a:avLst/>
          </a:prstGeom>
        </p:spPr>
      </p:pic>
      <p:cxnSp>
        <p:nvCxnSpPr>
          <p:cNvPr id="3" name="Straight Connector 2">
            <a:extLst>
              <a:ext uri="{FF2B5EF4-FFF2-40B4-BE49-F238E27FC236}">
                <a16:creationId xmlns:a16="http://schemas.microsoft.com/office/drawing/2014/main" id="{975EF438-3A40-4F85-7276-7EC9AF1A68D6}"/>
              </a:ext>
            </a:extLst>
          </p:cNvPr>
          <p:cNvCxnSpPr/>
          <p:nvPr userDrawn="1"/>
        </p:nvCxnSpPr>
        <p:spPr>
          <a:xfrm>
            <a:off x="585229" y="3260613"/>
            <a:ext cx="1278755" cy="0"/>
          </a:xfrm>
          <a:prstGeom prst="line">
            <a:avLst/>
          </a:prstGeom>
          <a:ln>
            <a:solidFill>
              <a:schemeClr val="accent1"/>
            </a:solidFill>
          </a:ln>
        </p:spPr>
        <p:style>
          <a:lnRef idx="3">
            <a:schemeClr val="accent2"/>
          </a:lnRef>
          <a:fillRef idx="0">
            <a:schemeClr val="accent2"/>
          </a:fillRef>
          <a:effectRef idx="2">
            <a:schemeClr val="accent2"/>
          </a:effectRef>
          <a:fontRef idx="minor">
            <a:schemeClr val="tx1"/>
          </a:fontRef>
        </p:style>
      </p:cxnSp>
      <p:sp>
        <p:nvSpPr>
          <p:cNvPr id="4" name="Title 9">
            <a:extLst>
              <a:ext uri="{FF2B5EF4-FFF2-40B4-BE49-F238E27FC236}">
                <a16:creationId xmlns:a16="http://schemas.microsoft.com/office/drawing/2014/main" id="{36D2A32D-8EDA-8793-4926-00E292CC9F3A}"/>
              </a:ext>
            </a:extLst>
          </p:cNvPr>
          <p:cNvSpPr>
            <a:spLocks noGrp="1"/>
          </p:cNvSpPr>
          <p:nvPr>
            <p:ph type="title"/>
          </p:nvPr>
        </p:nvSpPr>
        <p:spPr>
          <a:xfrm>
            <a:off x="483578" y="1553151"/>
            <a:ext cx="4607975" cy="1633758"/>
          </a:xfrm>
        </p:spPr>
        <p:txBody>
          <a:bodyPr/>
          <a:lstStyle>
            <a:lvl1pPr>
              <a:lnSpc>
                <a:spcPct val="80000"/>
              </a:lnSpc>
              <a:defRPr sz="4350" b="1" i="0">
                <a:solidFill>
                  <a:schemeClr val="bg1"/>
                </a:solidFill>
                <a:latin typeface="Aptos" panose="020B0004020202020204" pitchFamily="34" charset="0"/>
              </a:defRPr>
            </a:lvl1pPr>
          </a:lstStyle>
          <a:p>
            <a:r>
              <a:rPr lang="en-US"/>
              <a:t>Click to edit Master title style</a:t>
            </a:r>
          </a:p>
        </p:txBody>
      </p:sp>
      <p:sp>
        <p:nvSpPr>
          <p:cNvPr id="5" name="Text Placeholder 9">
            <a:extLst>
              <a:ext uri="{FF2B5EF4-FFF2-40B4-BE49-F238E27FC236}">
                <a16:creationId xmlns:a16="http://schemas.microsoft.com/office/drawing/2014/main" id="{E65771BA-EAB6-D383-F315-09451159CA3F}"/>
              </a:ext>
            </a:extLst>
          </p:cNvPr>
          <p:cNvSpPr>
            <a:spLocks noGrp="1"/>
          </p:cNvSpPr>
          <p:nvPr>
            <p:ph type="body" sz="quarter" idx="12" hasCustomPrompt="1"/>
          </p:nvPr>
        </p:nvSpPr>
        <p:spPr>
          <a:xfrm>
            <a:off x="505362" y="3391831"/>
            <a:ext cx="3636169" cy="631031"/>
          </a:xfrm>
        </p:spPr>
        <p:txBody>
          <a:bodyPr/>
          <a:lstStyle>
            <a:lvl1pPr marL="0" indent="0">
              <a:buNone/>
              <a:defRPr b="1" i="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Presentation subtitle, can go up to three lines. Put what you’d like here!</a:t>
            </a:r>
          </a:p>
        </p:txBody>
      </p:sp>
    </p:spTree>
    <p:extLst>
      <p:ext uri="{BB962C8B-B14F-4D97-AF65-F5344CB8AC3E}">
        <p14:creationId xmlns:p14="http://schemas.microsoft.com/office/powerpoint/2010/main" val="25482889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15A22"/>
        </a:solidFill>
        <a:effectLst/>
      </p:bgPr>
    </p:bg>
    <p:spTree>
      <p:nvGrpSpPr>
        <p:cNvPr id="1" name=""/>
        <p:cNvGrpSpPr/>
        <p:nvPr/>
      </p:nvGrpSpPr>
      <p:grpSpPr>
        <a:xfrm>
          <a:off x="0" y="0"/>
          <a:ext cx="0" cy="0"/>
          <a:chOff x="0" y="0"/>
          <a:chExt cx="0" cy="0"/>
        </a:xfrm>
      </p:grpSpPr>
      <p:sp>
        <p:nvSpPr>
          <p:cNvPr id="80" name="Picture Placeholder 79">
            <a:extLst>
              <a:ext uri="{FF2B5EF4-FFF2-40B4-BE49-F238E27FC236}">
                <a16:creationId xmlns:a16="http://schemas.microsoft.com/office/drawing/2014/main" id="{D368DAEA-153D-6251-C925-4AA8D057B386}"/>
              </a:ext>
            </a:extLst>
          </p:cNvPr>
          <p:cNvSpPr>
            <a:spLocks noGrp="1"/>
          </p:cNvSpPr>
          <p:nvPr>
            <p:ph type="pic" sz="quarter" idx="10"/>
          </p:nvPr>
        </p:nvSpPr>
        <p:spPr>
          <a:xfrm>
            <a:off x="0" y="0"/>
            <a:ext cx="9144000" cy="5143500"/>
          </a:xfrm>
          <a:custGeom>
            <a:avLst/>
            <a:gdLst>
              <a:gd name="connsiteX0" fmla="*/ 3432128 w 9144000"/>
              <a:gd name="connsiteY0" fmla="*/ 0 h 5143500"/>
              <a:gd name="connsiteX1" fmla="*/ 5711875 w 9144000"/>
              <a:gd name="connsiteY1" fmla="*/ 0 h 5143500"/>
              <a:gd name="connsiteX2" fmla="*/ 5760081 w 9144000"/>
              <a:gd name="connsiteY2" fmla="*/ 70896 h 5143500"/>
              <a:gd name="connsiteX3" fmla="*/ 9130636 w 9144000"/>
              <a:gd name="connsiteY3" fmla="*/ 2346846 h 5143500"/>
              <a:gd name="connsiteX4" fmla="*/ 9144000 w 9144000"/>
              <a:gd name="connsiteY4" fmla="*/ 2349712 h 5143500"/>
              <a:gd name="connsiteX5" fmla="*/ 9144000 w 9144000"/>
              <a:gd name="connsiteY5" fmla="*/ 2793790 h 5143500"/>
              <a:gd name="connsiteX6" fmla="*/ 9130636 w 9144000"/>
              <a:gd name="connsiteY6" fmla="*/ 2796655 h 5143500"/>
              <a:gd name="connsiteX7" fmla="*/ 5760081 w 9144000"/>
              <a:gd name="connsiteY7" fmla="*/ 5072605 h 5143500"/>
              <a:gd name="connsiteX8" fmla="*/ 5711876 w 9144000"/>
              <a:gd name="connsiteY8" fmla="*/ 5143500 h 5143500"/>
              <a:gd name="connsiteX9" fmla="*/ 3432127 w 9144000"/>
              <a:gd name="connsiteY9" fmla="*/ 5143500 h 5143500"/>
              <a:gd name="connsiteX10" fmla="*/ 3383922 w 9144000"/>
              <a:gd name="connsiteY10" fmla="*/ 5072605 h 5143500"/>
              <a:gd name="connsiteX11" fmla="*/ 13365 w 9144000"/>
              <a:gd name="connsiteY11" fmla="*/ 2796655 h 5143500"/>
              <a:gd name="connsiteX12" fmla="*/ 0 w 9144000"/>
              <a:gd name="connsiteY12" fmla="*/ 2793789 h 5143500"/>
              <a:gd name="connsiteX13" fmla="*/ 0 w 9144000"/>
              <a:gd name="connsiteY13" fmla="*/ 2349712 h 5143500"/>
              <a:gd name="connsiteX14" fmla="*/ 13365 w 9144000"/>
              <a:gd name="connsiteY14" fmla="*/ 2346846 h 5143500"/>
              <a:gd name="connsiteX15" fmla="*/ 3383922 w 9144000"/>
              <a:gd name="connsiteY15" fmla="*/ 70896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144000" h="5143500">
                <a:moveTo>
                  <a:pt x="3432128" y="0"/>
                </a:moveTo>
                <a:lnTo>
                  <a:pt x="5711875" y="0"/>
                </a:lnTo>
                <a:lnTo>
                  <a:pt x="5760081" y="70896"/>
                </a:lnTo>
                <a:cubicBezTo>
                  <a:pt x="6558516" y="1193660"/>
                  <a:pt x="7748385" y="2018660"/>
                  <a:pt x="9130636" y="2346846"/>
                </a:cubicBezTo>
                <a:lnTo>
                  <a:pt x="9144000" y="2349712"/>
                </a:lnTo>
                <a:lnTo>
                  <a:pt x="9144000" y="2793790"/>
                </a:lnTo>
                <a:lnTo>
                  <a:pt x="9130636" y="2796655"/>
                </a:lnTo>
                <a:cubicBezTo>
                  <a:pt x="7748385" y="3124842"/>
                  <a:pt x="6558516" y="3949842"/>
                  <a:pt x="5760081" y="5072605"/>
                </a:cubicBezTo>
                <a:lnTo>
                  <a:pt x="5711876" y="5143500"/>
                </a:lnTo>
                <a:lnTo>
                  <a:pt x="3432127" y="5143500"/>
                </a:lnTo>
                <a:lnTo>
                  <a:pt x="3383922" y="5072605"/>
                </a:lnTo>
                <a:cubicBezTo>
                  <a:pt x="2585487" y="3949842"/>
                  <a:pt x="1395618" y="3124842"/>
                  <a:pt x="13365" y="2796655"/>
                </a:cubicBezTo>
                <a:lnTo>
                  <a:pt x="0" y="2793789"/>
                </a:lnTo>
                <a:lnTo>
                  <a:pt x="0" y="2349712"/>
                </a:lnTo>
                <a:lnTo>
                  <a:pt x="13365" y="2346846"/>
                </a:lnTo>
                <a:cubicBezTo>
                  <a:pt x="1395618" y="2018660"/>
                  <a:pt x="2585487" y="1193660"/>
                  <a:pt x="3383922" y="70896"/>
                </a:cubicBezTo>
                <a:close/>
              </a:path>
            </a:pathLst>
          </a:custGeom>
          <a:solidFill>
            <a:schemeClr val="bg1"/>
          </a:solidFill>
        </p:spPr>
        <p:txBody>
          <a:bodyPr wrap="square">
            <a:noAutofit/>
          </a:bodyPr>
          <a:lstStyle>
            <a:lvl1pPr marL="0" indent="0">
              <a:buNone/>
              <a:defRPr/>
            </a:lvl1pPr>
          </a:lstStyle>
          <a:p>
            <a:endParaRPr lang="en-US"/>
          </a:p>
        </p:txBody>
      </p:sp>
      <p:pic>
        <p:nvPicPr>
          <p:cNvPr id="2" name="Picture 1">
            <a:extLst>
              <a:ext uri="{FF2B5EF4-FFF2-40B4-BE49-F238E27FC236}">
                <a16:creationId xmlns:a16="http://schemas.microsoft.com/office/drawing/2014/main" id="{43DF8A31-938F-5330-0069-EB29BBC9C3B6}"/>
              </a:ext>
            </a:extLst>
          </p:cNvPr>
          <p:cNvPicPr>
            <a:picLocks noChangeAspect="1"/>
          </p:cNvPicPr>
          <p:nvPr userDrawn="1"/>
        </p:nvPicPr>
        <p:blipFill>
          <a:blip r:embed="rId2"/>
          <a:srcRect/>
          <a:stretch/>
        </p:blipFill>
        <p:spPr>
          <a:xfrm>
            <a:off x="7533457" y="4737907"/>
            <a:ext cx="1318211" cy="183313"/>
          </a:xfrm>
          <a:prstGeom prst="rect">
            <a:avLst/>
          </a:prstGeom>
        </p:spPr>
      </p:pic>
    </p:spTree>
    <p:extLst>
      <p:ext uri="{BB962C8B-B14F-4D97-AF65-F5344CB8AC3E}">
        <p14:creationId xmlns:p14="http://schemas.microsoft.com/office/powerpoint/2010/main" val="12367647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rgbClr val="265BF7"/>
        </a:solidFill>
        <a:effectLst/>
      </p:bgPr>
    </p:bg>
    <p:spTree>
      <p:nvGrpSpPr>
        <p:cNvPr id="1" name=""/>
        <p:cNvGrpSpPr/>
        <p:nvPr/>
      </p:nvGrpSpPr>
      <p:grpSpPr>
        <a:xfrm>
          <a:off x="0" y="0"/>
          <a:ext cx="0" cy="0"/>
          <a:chOff x="0" y="0"/>
          <a:chExt cx="0" cy="0"/>
        </a:xfrm>
      </p:grpSpPr>
      <p:sp>
        <p:nvSpPr>
          <p:cNvPr id="80" name="Picture Placeholder 79">
            <a:extLst>
              <a:ext uri="{FF2B5EF4-FFF2-40B4-BE49-F238E27FC236}">
                <a16:creationId xmlns:a16="http://schemas.microsoft.com/office/drawing/2014/main" id="{D368DAEA-153D-6251-C925-4AA8D057B386}"/>
              </a:ext>
            </a:extLst>
          </p:cNvPr>
          <p:cNvSpPr>
            <a:spLocks noGrp="1"/>
          </p:cNvSpPr>
          <p:nvPr>
            <p:ph type="pic" sz="quarter" idx="10"/>
          </p:nvPr>
        </p:nvSpPr>
        <p:spPr>
          <a:xfrm>
            <a:off x="0" y="0"/>
            <a:ext cx="9144000" cy="5143500"/>
          </a:xfrm>
          <a:custGeom>
            <a:avLst/>
            <a:gdLst>
              <a:gd name="connsiteX0" fmla="*/ 3432128 w 9144000"/>
              <a:gd name="connsiteY0" fmla="*/ 0 h 5143500"/>
              <a:gd name="connsiteX1" fmla="*/ 5711875 w 9144000"/>
              <a:gd name="connsiteY1" fmla="*/ 0 h 5143500"/>
              <a:gd name="connsiteX2" fmla="*/ 5760081 w 9144000"/>
              <a:gd name="connsiteY2" fmla="*/ 70896 h 5143500"/>
              <a:gd name="connsiteX3" fmla="*/ 9130636 w 9144000"/>
              <a:gd name="connsiteY3" fmla="*/ 2346846 h 5143500"/>
              <a:gd name="connsiteX4" fmla="*/ 9144000 w 9144000"/>
              <a:gd name="connsiteY4" fmla="*/ 2349712 h 5143500"/>
              <a:gd name="connsiteX5" fmla="*/ 9144000 w 9144000"/>
              <a:gd name="connsiteY5" fmla="*/ 2793790 h 5143500"/>
              <a:gd name="connsiteX6" fmla="*/ 9130636 w 9144000"/>
              <a:gd name="connsiteY6" fmla="*/ 2796655 h 5143500"/>
              <a:gd name="connsiteX7" fmla="*/ 5760081 w 9144000"/>
              <a:gd name="connsiteY7" fmla="*/ 5072605 h 5143500"/>
              <a:gd name="connsiteX8" fmla="*/ 5711876 w 9144000"/>
              <a:gd name="connsiteY8" fmla="*/ 5143500 h 5143500"/>
              <a:gd name="connsiteX9" fmla="*/ 3432127 w 9144000"/>
              <a:gd name="connsiteY9" fmla="*/ 5143500 h 5143500"/>
              <a:gd name="connsiteX10" fmla="*/ 3383922 w 9144000"/>
              <a:gd name="connsiteY10" fmla="*/ 5072605 h 5143500"/>
              <a:gd name="connsiteX11" fmla="*/ 13365 w 9144000"/>
              <a:gd name="connsiteY11" fmla="*/ 2796655 h 5143500"/>
              <a:gd name="connsiteX12" fmla="*/ 0 w 9144000"/>
              <a:gd name="connsiteY12" fmla="*/ 2793789 h 5143500"/>
              <a:gd name="connsiteX13" fmla="*/ 0 w 9144000"/>
              <a:gd name="connsiteY13" fmla="*/ 2349712 h 5143500"/>
              <a:gd name="connsiteX14" fmla="*/ 13365 w 9144000"/>
              <a:gd name="connsiteY14" fmla="*/ 2346846 h 5143500"/>
              <a:gd name="connsiteX15" fmla="*/ 3383922 w 9144000"/>
              <a:gd name="connsiteY15" fmla="*/ 70896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144000" h="5143500">
                <a:moveTo>
                  <a:pt x="3432128" y="0"/>
                </a:moveTo>
                <a:lnTo>
                  <a:pt x="5711875" y="0"/>
                </a:lnTo>
                <a:lnTo>
                  <a:pt x="5760081" y="70896"/>
                </a:lnTo>
                <a:cubicBezTo>
                  <a:pt x="6558516" y="1193660"/>
                  <a:pt x="7748385" y="2018660"/>
                  <a:pt x="9130636" y="2346846"/>
                </a:cubicBezTo>
                <a:lnTo>
                  <a:pt x="9144000" y="2349712"/>
                </a:lnTo>
                <a:lnTo>
                  <a:pt x="9144000" y="2793790"/>
                </a:lnTo>
                <a:lnTo>
                  <a:pt x="9130636" y="2796655"/>
                </a:lnTo>
                <a:cubicBezTo>
                  <a:pt x="7748385" y="3124842"/>
                  <a:pt x="6558516" y="3949842"/>
                  <a:pt x="5760081" y="5072605"/>
                </a:cubicBezTo>
                <a:lnTo>
                  <a:pt x="5711876" y="5143500"/>
                </a:lnTo>
                <a:lnTo>
                  <a:pt x="3432127" y="5143500"/>
                </a:lnTo>
                <a:lnTo>
                  <a:pt x="3383922" y="5072605"/>
                </a:lnTo>
                <a:cubicBezTo>
                  <a:pt x="2585487" y="3949842"/>
                  <a:pt x="1395618" y="3124842"/>
                  <a:pt x="13365" y="2796655"/>
                </a:cubicBezTo>
                <a:lnTo>
                  <a:pt x="0" y="2793789"/>
                </a:lnTo>
                <a:lnTo>
                  <a:pt x="0" y="2349712"/>
                </a:lnTo>
                <a:lnTo>
                  <a:pt x="13365" y="2346846"/>
                </a:lnTo>
                <a:cubicBezTo>
                  <a:pt x="1395618" y="2018660"/>
                  <a:pt x="2585487" y="1193660"/>
                  <a:pt x="3383922" y="70896"/>
                </a:cubicBezTo>
                <a:close/>
              </a:path>
            </a:pathLst>
          </a:custGeom>
          <a:solidFill>
            <a:schemeClr val="bg1"/>
          </a:solidFill>
        </p:spPr>
        <p:txBody>
          <a:bodyPr wrap="square">
            <a:noAutofit/>
          </a:bodyPr>
          <a:lstStyle>
            <a:lvl1pPr marL="0" indent="0">
              <a:buNone/>
              <a:defRPr/>
            </a:lvl1pPr>
          </a:lstStyle>
          <a:p>
            <a:endParaRPr lang="en-US"/>
          </a:p>
        </p:txBody>
      </p:sp>
      <p:pic>
        <p:nvPicPr>
          <p:cNvPr id="2" name="Picture 1">
            <a:extLst>
              <a:ext uri="{FF2B5EF4-FFF2-40B4-BE49-F238E27FC236}">
                <a16:creationId xmlns:a16="http://schemas.microsoft.com/office/drawing/2014/main" id="{93DBE055-E2A3-319D-16FF-28A66118DBFE}"/>
              </a:ext>
            </a:extLst>
          </p:cNvPr>
          <p:cNvPicPr>
            <a:picLocks noChangeAspect="1"/>
          </p:cNvPicPr>
          <p:nvPr userDrawn="1"/>
        </p:nvPicPr>
        <p:blipFill>
          <a:blip r:embed="rId2"/>
          <a:srcRect/>
          <a:stretch/>
        </p:blipFill>
        <p:spPr>
          <a:xfrm>
            <a:off x="7533457" y="4737907"/>
            <a:ext cx="1318211" cy="183313"/>
          </a:xfrm>
          <a:prstGeom prst="rect">
            <a:avLst/>
          </a:prstGeom>
        </p:spPr>
      </p:pic>
    </p:spTree>
    <p:extLst>
      <p:ext uri="{BB962C8B-B14F-4D97-AF65-F5344CB8AC3E}">
        <p14:creationId xmlns:p14="http://schemas.microsoft.com/office/powerpoint/2010/main" val="35594037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Custom Layout">
    <p:bg>
      <p:bgPr>
        <a:solidFill>
          <a:srgbClr val="F8F4F1"/>
        </a:solidFill>
        <a:effectLst/>
      </p:bgPr>
    </p:bg>
    <p:spTree>
      <p:nvGrpSpPr>
        <p:cNvPr id="1" name=""/>
        <p:cNvGrpSpPr/>
        <p:nvPr/>
      </p:nvGrpSpPr>
      <p:grpSpPr>
        <a:xfrm>
          <a:off x="0" y="0"/>
          <a:ext cx="0" cy="0"/>
          <a:chOff x="0" y="0"/>
          <a:chExt cx="0" cy="0"/>
        </a:xfrm>
      </p:grpSpPr>
      <p:sp>
        <p:nvSpPr>
          <p:cNvPr id="80" name="Picture Placeholder 79">
            <a:extLst>
              <a:ext uri="{FF2B5EF4-FFF2-40B4-BE49-F238E27FC236}">
                <a16:creationId xmlns:a16="http://schemas.microsoft.com/office/drawing/2014/main" id="{D368DAEA-153D-6251-C925-4AA8D057B386}"/>
              </a:ext>
            </a:extLst>
          </p:cNvPr>
          <p:cNvSpPr>
            <a:spLocks noGrp="1"/>
          </p:cNvSpPr>
          <p:nvPr>
            <p:ph type="pic" sz="quarter" idx="10"/>
          </p:nvPr>
        </p:nvSpPr>
        <p:spPr>
          <a:xfrm>
            <a:off x="0" y="0"/>
            <a:ext cx="9144000" cy="5143500"/>
          </a:xfrm>
          <a:custGeom>
            <a:avLst/>
            <a:gdLst>
              <a:gd name="connsiteX0" fmla="*/ 3432128 w 9144000"/>
              <a:gd name="connsiteY0" fmla="*/ 0 h 5143500"/>
              <a:gd name="connsiteX1" fmla="*/ 5711875 w 9144000"/>
              <a:gd name="connsiteY1" fmla="*/ 0 h 5143500"/>
              <a:gd name="connsiteX2" fmla="*/ 5760081 w 9144000"/>
              <a:gd name="connsiteY2" fmla="*/ 70896 h 5143500"/>
              <a:gd name="connsiteX3" fmla="*/ 9130636 w 9144000"/>
              <a:gd name="connsiteY3" fmla="*/ 2346846 h 5143500"/>
              <a:gd name="connsiteX4" fmla="*/ 9144000 w 9144000"/>
              <a:gd name="connsiteY4" fmla="*/ 2349712 h 5143500"/>
              <a:gd name="connsiteX5" fmla="*/ 9144000 w 9144000"/>
              <a:gd name="connsiteY5" fmla="*/ 2793790 h 5143500"/>
              <a:gd name="connsiteX6" fmla="*/ 9130636 w 9144000"/>
              <a:gd name="connsiteY6" fmla="*/ 2796655 h 5143500"/>
              <a:gd name="connsiteX7" fmla="*/ 5760081 w 9144000"/>
              <a:gd name="connsiteY7" fmla="*/ 5072605 h 5143500"/>
              <a:gd name="connsiteX8" fmla="*/ 5711876 w 9144000"/>
              <a:gd name="connsiteY8" fmla="*/ 5143500 h 5143500"/>
              <a:gd name="connsiteX9" fmla="*/ 3432127 w 9144000"/>
              <a:gd name="connsiteY9" fmla="*/ 5143500 h 5143500"/>
              <a:gd name="connsiteX10" fmla="*/ 3383922 w 9144000"/>
              <a:gd name="connsiteY10" fmla="*/ 5072605 h 5143500"/>
              <a:gd name="connsiteX11" fmla="*/ 13365 w 9144000"/>
              <a:gd name="connsiteY11" fmla="*/ 2796655 h 5143500"/>
              <a:gd name="connsiteX12" fmla="*/ 0 w 9144000"/>
              <a:gd name="connsiteY12" fmla="*/ 2793789 h 5143500"/>
              <a:gd name="connsiteX13" fmla="*/ 0 w 9144000"/>
              <a:gd name="connsiteY13" fmla="*/ 2349712 h 5143500"/>
              <a:gd name="connsiteX14" fmla="*/ 13365 w 9144000"/>
              <a:gd name="connsiteY14" fmla="*/ 2346846 h 5143500"/>
              <a:gd name="connsiteX15" fmla="*/ 3383922 w 9144000"/>
              <a:gd name="connsiteY15" fmla="*/ 70896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144000" h="5143500">
                <a:moveTo>
                  <a:pt x="3432128" y="0"/>
                </a:moveTo>
                <a:lnTo>
                  <a:pt x="5711875" y="0"/>
                </a:lnTo>
                <a:lnTo>
                  <a:pt x="5760081" y="70896"/>
                </a:lnTo>
                <a:cubicBezTo>
                  <a:pt x="6558516" y="1193660"/>
                  <a:pt x="7748385" y="2018660"/>
                  <a:pt x="9130636" y="2346846"/>
                </a:cubicBezTo>
                <a:lnTo>
                  <a:pt x="9144000" y="2349712"/>
                </a:lnTo>
                <a:lnTo>
                  <a:pt x="9144000" y="2793790"/>
                </a:lnTo>
                <a:lnTo>
                  <a:pt x="9130636" y="2796655"/>
                </a:lnTo>
                <a:cubicBezTo>
                  <a:pt x="7748385" y="3124842"/>
                  <a:pt x="6558516" y="3949842"/>
                  <a:pt x="5760081" y="5072605"/>
                </a:cubicBezTo>
                <a:lnTo>
                  <a:pt x="5711876" y="5143500"/>
                </a:lnTo>
                <a:lnTo>
                  <a:pt x="3432127" y="5143500"/>
                </a:lnTo>
                <a:lnTo>
                  <a:pt x="3383922" y="5072605"/>
                </a:lnTo>
                <a:cubicBezTo>
                  <a:pt x="2585487" y="3949842"/>
                  <a:pt x="1395618" y="3124842"/>
                  <a:pt x="13365" y="2796655"/>
                </a:cubicBezTo>
                <a:lnTo>
                  <a:pt x="0" y="2793789"/>
                </a:lnTo>
                <a:lnTo>
                  <a:pt x="0" y="2349712"/>
                </a:lnTo>
                <a:lnTo>
                  <a:pt x="13365" y="2346846"/>
                </a:lnTo>
                <a:cubicBezTo>
                  <a:pt x="1395618" y="2018660"/>
                  <a:pt x="2585487" y="1193660"/>
                  <a:pt x="3383922" y="70896"/>
                </a:cubicBezTo>
                <a:close/>
              </a:path>
            </a:pathLst>
          </a:custGeom>
          <a:solidFill>
            <a:schemeClr val="bg1"/>
          </a:solidFill>
        </p:spPr>
        <p:txBody>
          <a:bodyPr wrap="square">
            <a:noAutofit/>
          </a:bodyPr>
          <a:lstStyle>
            <a:lvl1pPr marL="0" indent="0">
              <a:buNone/>
              <a:defRPr/>
            </a:lvl1pPr>
          </a:lstStyle>
          <a:p>
            <a:endParaRPr lang="en-US"/>
          </a:p>
        </p:txBody>
      </p:sp>
      <p:pic>
        <p:nvPicPr>
          <p:cNvPr id="2" name="Picture 1">
            <a:extLst>
              <a:ext uri="{FF2B5EF4-FFF2-40B4-BE49-F238E27FC236}">
                <a16:creationId xmlns:a16="http://schemas.microsoft.com/office/drawing/2014/main" id="{ECC604B3-00CF-E3BB-A305-2E37F767D778}"/>
              </a:ext>
            </a:extLst>
          </p:cNvPr>
          <p:cNvPicPr>
            <a:picLocks noChangeAspect="1"/>
          </p:cNvPicPr>
          <p:nvPr userDrawn="1"/>
        </p:nvPicPr>
        <p:blipFill>
          <a:blip r:embed="rId2"/>
          <a:srcRect/>
          <a:stretch/>
        </p:blipFill>
        <p:spPr>
          <a:xfrm>
            <a:off x="7536505" y="4738745"/>
            <a:ext cx="1318211" cy="190865"/>
          </a:xfrm>
          <a:prstGeom prst="rect">
            <a:avLst/>
          </a:prstGeom>
        </p:spPr>
      </p:pic>
    </p:spTree>
    <p:extLst>
      <p:ext uri="{BB962C8B-B14F-4D97-AF65-F5344CB8AC3E}">
        <p14:creationId xmlns:p14="http://schemas.microsoft.com/office/powerpoint/2010/main" val="2826040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32044"/>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F575E1-2C53-5D7A-809B-162E758EF3A6}"/>
              </a:ext>
            </a:extLst>
          </p:cNvPr>
          <p:cNvPicPr>
            <a:picLocks noChangeAspect="1"/>
          </p:cNvPicPr>
          <p:nvPr userDrawn="1"/>
        </p:nvPicPr>
        <p:blipFill>
          <a:blip r:embed="rId2" cstate="screen">
            <a:alphaModFix amt="7000"/>
            <a:extLst>
              <a:ext uri="{28A0092B-C50C-407E-A947-70E740481C1C}">
                <a14:useLocalDpi xmlns:a14="http://schemas.microsoft.com/office/drawing/2010/main"/>
              </a:ext>
            </a:extLst>
          </a:blip>
          <a:srcRect/>
          <a:stretch/>
        </p:blipFill>
        <p:spPr>
          <a:xfrm>
            <a:off x="0" y="4023"/>
            <a:ext cx="5764696" cy="5212080"/>
          </a:xfrm>
          <a:prstGeom prst="rect">
            <a:avLst/>
          </a:prstGeom>
        </p:spPr>
      </p:pic>
      <p:pic>
        <p:nvPicPr>
          <p:cNvPr id="25" name="Graphic 24">
            <a:extLst>
              <a:ext uri="{FF2B5EF4-FFF2-40B4-BE49-F238E27FC236}">
                <a16:creationId xmlns:a16="http://schemas.microsoft.com/office/drawing/2014/main" id="{16EB79F7-71FE-AFBC-91D2-35C5FA5806C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646632" y="318022"/>
            <a:ext cx="4227755" cy="4227755"/>
          </a:xfrm>
          <a:prstGeom prst="rect">
            <a:avLst/>
          </a:prstGeom>
        </p:spPr>
      </p:pic>
      <p:sp>
        <p:nvSpPr>
          <p:cNvPr id="26" name="Picture Placeholder 25">
            <a:extLst>
              <a:ext uri="{FF2B5EF4-FFF2-40B4-BE49-F238E27FC236}">
                <a16:creationId xmlns:a16="http://schemas.microsoft.com/office/drawing/2014/main" id="{1263882D-C0DF-0749-9DF6-01076689CB8D}"/>
              </a:ext>
            </a:extLst>
          </p:cNvPr>
          <p:cNvSpPr>
            <a:spLocks noGrp="1"/>
          </p:cNvSpPr>
          <p:nvPr>
            <p:ph type="pic" sz="quarter" idx="10"/>
          </p:nvPr>
        </p:nvSpPr>
        <p:spPr>
          <a:xfrm>
            <a:off x="5066569" y="737959"/>
            <a:ext cx="3387881" cy="3387881"/>
          </a:xfrm>
          <a:custGeom>
            <a:avLst/>
            <a:gdLst>
              <a:gd name="connsiteX0" fmla="*/ 2074063 w 4148126"/>
              <a:gd name="connsiteY0" fmla="*/ 0 h 4148126"/>
              <a:gd name="connsiteX1" fmla="*/ 3667748 w 4148126"/>
              <a:gd name="connsiteY1" fmla="*/ 390371 h 4148126"/>
              <a:gd name="connsiteX2" fmla="*/ 3845329 w 4148126"/>
              <a:gd name="connsiteY2" fmla="*/ 267844 h 4148126"/>
              <a:gd name="connsiteX3" fmla="*/ 3880346 w 4148126"/>
              <a:gd name="connsiteY3" fmla="*/ 302861 h 4148126"/>
              <a:gd name="connsiteX4" fmla="*/ 3757755 w 4148126"/>
              <a:gd name="connsiteY4" fmla="*/ 480378 h 4148126"/>
              <a:gd name="connsiteX5" fmla="*/ 4148126 w 4148126"/>
              <a:gd name="connsiteY5" fmla="*/ 2074063 h 4148126"/>
              <a:gd name="connsiteX6" fmla="*/ 3757755 w 4148126"/>
              <a:gd name="connsiteY6" fmla="*/ 3667748 h 4148126"/>
              <a:gd name="connsiteX7" fmla="*/ 3880346 w 4148126"/>
              <a:gd name="connsiteY7" fmla="*/ 3845329 h 4148126"/>
              <a:gd name="connsiteX8" fmla="*/ 3845329 w 4148126"/>
              <a:gd name="connsiteY8" fmla="*/ 3880346 h 4148126"/>
              <a:gd name="connsiteX9" fmla="*/ 3667748 w 4148126"/>
              <a:gd name="connsiteY9" fmla="*/ 3757755 h 4148126"/>
              <a:gd name="connsiteX10" fmla="*/ 2074063 w 4148126"/>
              <a:gd name="connsiteY10" fmla="*/ 4148126 h 4148126"/>
              <a:gd name="connsiteX11" fmla="*/ 480378 w 4148126"/>
              <a:gd name="connsiteY11" fmla="*/ 3757755 h 4148126"/>
              <a:gd name="connsiteX12" fmla="*/ 302861 w 4148126"/>
              <a:gd name="connsiteY12" fmla="*/ 3880346 h 4148126"/>
              <a:gd name="connsiteX13" fmla="*/ 267780 w 4148126"/>
              <a:gd name="connsiteY13" fmla="*/ 3845329 h 4148126"/>
              <a:gd name="connsiteX14" fmla="*/ 390371 w 4148126"/>
              <a:gd name="connsiteY14" fmla="*/ 3667748 h 4148126"/>
              <a:gd name="connsiteX15" fmla="*/ 0 w 4148126"/>
              <a:gd name="connsiteY15" fmla="*/ 2074063 h 4148126"/>
              <a:gd name="connsiteX16" fmla="*/ 390371 w 4148126"/>
              <a:gd name="connsiteY16" fmla="*/ 480378 h 4148126"/>
              <a:gd name="connsiteX17" fmla="*/ 267780 w 4148126"/>
              <a:gd name="connsiteY17" fmla="*/ 302861 h 4148126"/>
              <a:gd name="connsiteX18" fmla="*/ 302861 w 4148126"/>
              <a:gd name="connsiteY18" fmla="*/ 267844 h 4148126"/>
              <a:gd name="connsiteX19" fmla="*/ 480378 w 4148126"/>
              <a:gd name="connsiteY19" fmla="*/ 390371 h 4148126"/>
              <a:gd name="connsiteX20" fmla="*/ 2074063 w 4148126"/>
              <a:gd name="connsiteY20" fmla="*/ 0 h 414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8126" h="4148126">
                <a:moveTo>
                  <a:pt x="2074063" y="0"/>
                </a:moveTo>
                <a:cubicBezTo>
                  <a:pt x="2573006" y="521092"/>
                  <a:pt x="3156066" y="692528"/>
                  <a:pt x="3667748" y="390371"/>
                </a:cubicBezTo>
                <a:cubicBezTo>
                  <a:pt x="3720241" y="357851"/>
                  <a:pt x="3792836" y="310415"/>
                  <a:pt x="3845329" y="267844"/>
                </a:cubicBezTo>
                <a:lnTo>
                  <a:pt x="3880346" y="302861"/>
                </a:lnTo>
                <a:cubicBezTo>
                  <a:pt x="3837839" y="355418"/>
                  <a:pt x="3790275" y="427949"/>
                  <a:pt x="3757755" y="480378"/>
                </a:cubicBezTo>
                <a:cubicBezTo>
                  <a:pt x="3455598" y="992124"/>
                  <a:pt x="3627098" y="1575184"/>
                  <a:pt x="4148126" y="2074063"/>
                </a:cubicBezTo>
                <a:cubicBezTo>
                  <a:pt x="3627098" y="2573006"/>
                  <a:pt x="3455598" y="3156066"/>
                  <a:pt x="3757755" y="3667748"/>
                </a:cubicBezTo>
                <a:cubicBezTo>
                  <a:pt x="3790275" y="3720241"/>
                  <a:pt x="3837775" y="3792836"/>
                  <a:pt x="3880346" y="3845329"/>
                </a:cubicBezTo>
                <a:lnTo>
                  <a:pt x="3845329" y="3880346"/>
                </a:lnTo>
                <a:cubicBezTo>
                  <a:pt x="3792772" y="3837839"/>
                  <a:pt x="3720241" y="3790339"/>
                  <a:pt x="3667748" y="3757755"/>
                </a:cubicBezTo>
                <a:cubicBezTo>
                  <a:pt x="3156066" y="3455662"/>
                  <a:pt x="2573006" y="3627098"/>
                  <a:pt x="2074063" y="4148126"/>
                </a:cubicBezTo>
                <a:cubicBezTo>
                  <a:pt x="1575120" y="3627098"/>
                  <a:pt x="992060" y="3455598"/>
                  <a:pt x="480378" y="3757755"/>
                </a:cubicBezTo>
                <a:cubicBezTo>
                  <a:pt x="427885" y="3790275"/>
                  <a:pt x="355354" y="3837775"/>
                  <a:pt x="302861" y="3880346"/>
                </a:cubicBezTo>
                <a:lnTo>
                  <a:pt x="267780" y="3845329"/>
                </a:lnTo>
                <a:cubicBezTo>
                  <a:pt x="310287" y="3792772"/>
                  <a:pt x="357851" y="3720241"/>
                  <a:pt x="390371" y="3667748"/>
                </a:cubicBezTo>
                <a:cubicBezTo>
                  <a:pt x="692528" y="3156066"/>
                  <a:pt x="521092" y="2573006"/>
                  <a:pt x="0" y="2074063"/>
                </a:cubicBezTo>
                <a:cubicBezTo>
                  <a:pt x="521092" y="1575184"/>
                  <a:pt x="692528" y="992124"/>
                  <a:pt x="390371" y="480378"/>
                </a:cubicBezTo>
                <a:cubicBezTo>
                  <a:pt x="357851" y="427949"/>
                  <a:pt x="310415" y="355354"/>
                  <a:pt x="267780" y="302861"/>
                </a:cubicBezTo>
                <a:lnTo>
                  <a:pt x="302861" y="267844"/>
                </a:lnTo>
                <a:cubicBezTo>
                  <a:pt x="355418" y="310287"/>
                  <a:pt x="427949" y="357851"/>
                  <a:pt x="480378" y="390371"/>
                </a:cubicBezTo>
                <a:cubicBezTo>
                  <a:pt x="992124" y="692528"/>
                  <a:pt x="1575120" y="521092"/>
                  <a:pt x="2074063" y="0"/>
                </a:cubicBezTo>
                <a:close/>
              </a:path>
            </a:pathLst>
          </a:custGeom>
          <a:solidFill>
            <a:srgbClr val="265BF7"/>
          </a:solidFill>
        </p:spPr>
        <p:txBody>
          <a:bodyPr wrap="square">
            <a:noAutofit/>
          </a:bodyPr>
          <a:lstStyle>
            <a:lvl1pPr>
              <a:defRPr>
                <a:solidFill>
                  <a:schemeClr val="accent1">
                    <a:lumMod val="50000"/>
                  </a:schemeClr>
                </a:solidFill>
              </a:defRPr>
            </a:lvl1pPr>
          </a:lstStyle>
          <a:p>
            <a:endParaRPr lang="en-US"/>
          </a:p>
        </p:txBody>
      </p:sp>
      <p:pic>
        <p:nvPicPr>
          <p:cNvPr id="3" name="Picture 2">
            <a:extLst>
              <a:ext uri="{FF2B5EF4-FFF2-40B4-BE49-F238E27FC236}">
                <a16:creationId xmlns:a16="http://schemas.microsoft.com/office/drawing/2014/main" id="{E40B7A0C-89BB-C737-D36A-41DF0404CF6C}"/>
              </a:ext>
            </a:extLst>
          </p:cNvPr>
          <p:cNvPicPr>
            <a:picLocks noChangeAspect="1"/>
          </p:cNvPicPr>
          <p:nvPr userDrawn="1"/>
        </p:nvPicPr>
        <p:blipFill>
          <a:blip r:embed="rId5"/>
          <a:srcRect/>
          <a:stretch/>
        </p:blipFill>
        <p:spPr>
          <a:xfrm>
            <a:off x="7536506" y="4734732"/>
            <a:ext cx="1318211" cy="190865"/>
          </a:xfrm>
          <a:prstGeom prst="rect">
            <a:avLst/>
          </a:prstGeom>
        </p:spPr>
      </p:pic>
    </p:spTree>
    <p:extLst>
      <p:ext uri="{BB962C8B-B14F-4D97-AF65-F5344CB8AC3E}">
        <p14:creationId xmlns:p14="http://schemas.microsoft.com/office/powerpoint/2010/main" val="14792236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rgbClr val="F15A2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B20F816-E3F8-3383-B23A-CB1B7DAD0943}"/>
              </a:ext>
            </a:extLst>
          </p:cNvPr>
          <p:cNvPicPr>
            <a:picLocks noChangeAspect="1"/>
          </p:cNvPicPr>
          <p:nvPr userDrawn="1"/>
        </p:nvPicPr>
        <p:blipFill>
          <a:blip r:embed="rId2" cstate="screen">
            <a:duotone>
              <a:prstClr val="black"/>
              <a:srgbClr val="D9C3A5">
                <a:tint val="50000"/>
                <a:satMod val="180000"/>
              </a:srgbClr>
            </a:duotone>
            <a:alphaModFix amt="8000"/>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p:blipFill>
        <p:spPr>
          <a:xfrm>
            <a:off x="0" y="-6683"/>
            <a:ext cx="5764696" cy="5212080"/>
          </a:xfrm>
          <a:prstGeom prst="rect">
            <a:avLst/>
          </a:prstGeom>
          <a:noFill/>
        </p:spPr>
      </p:pic>
      <p:pic>
        <p:nvPicPr>
          <p:cNvPr id="2" name="Picture 1">
            <a:extLst>
              <a:ext uri="{FF2B5EF4-FFF2-40B4-BE49-F238E27FC236}">
                <a16:creationId xmlns:a16="http://schemas.microsoft.com/office/drawing/2014/main" id="{CBF575E1-2C53-5D7A-809B-162E758EF3A6}"/>
              </a:ext>
            </a:extLst>
          </p:cNvPr>
          <p:cNvPicPr>
            <a:picLocks noChangeAspect="1"/>
          </p:cNvPicPr>
          <p:nvPr userDrawn="1"/>
        </p:nvPicPr>
        <p:blipFill>
          <a:blip r:embed="rId4" cstate="screen">
            <a:alphaModFix amt="10000"/>
            <a:extLst>
              <a:ext uri="{28A0092B-C50C-407E-A947-70E740481C1C}">
                <a14:useLocalDpi xmlns:a14="http://schemas.microsoft.com/office/drawing/2010/main"/>
              </a:ext>
            </a:extLst>
          </a:blip>
          <a:srcRect/>
          <a:stretch/>
        </p:blipFill>
        <p:spPr>
          <a:xfrm>
            <a:off x="0" y="0"/>
            <a:ext cx="5764696" cy="5212080"/>
          </a:xfrm>
          <a:prstGeom prst="rect">
            <a:avLst/>
          </a:prstGeom>
        </p:spPr>
      </p:pic>
      <p:pic>
        <p:nvPicPr>
          <p:cNvPr id="8" name="Graphic 7">
            <a:extLst>
              <a:ext uri="{FF2B5EF4-FFF2-40B4-BE49-F238E27FC236}">
                <a16:creationId xmlns:a16="http://schemas.microsoft.com/office/drawing/2014/main" id="{AE8095AA-9516-BFF8-B758-CD749FF1AE1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646632" y="318022"/>
            <a:ext cx="4227755" cy="4227755"/>
          </a:xfrm>
          <a:prstGeom prst="rect">
            <a:avLst/>
          </a:prstGeom>
        </p:spPr>
      </p:pic>
      <p:sp>
        <p:nvSpPr>
          <p:cNvPr id="9" name="Picture Placeholder 8">
            <a:extLst>
              <a:ext uri="{FF2B5EF4-FFF2-40B4-BE49-F238E27FC236}">
                <a16:creationId xmlns:a16="http://schemas.microsoft.com/office/drawing/2014/main" id="{7DEA952E-49ED-860F-5AF5-7B080A57E969}"/>
              </a:ext>
            </a:extLst>
          </p:cNvPr>
          <p:cNvSpPr>
            <a:spLocks noGrp="1"/>
          </p:cNvSpPr>
          <p:nvPr>
            <p:ph type="pic" sz="quarter" idx="10"/>
          </p:nvPr>
        </p:nvSpPr>
        <p:spPr>
          <a:xfrm>
            <a:off x="5066569" y="737959"/>
            <a:ext cx="3387881" cy="3387881"/>
          </a:xfrm>
          <a:custGeom>
            <a:avLst/>
            <a:gdLst>
              <a:gd name="connsiteX0" fmla="*/ 2074063 w 4148126"/>
              <a:gd name="connsiteY0" fmla="*/ 0 h 4148126"/>
              <a:gd name="connsiteX1" fmla="*/ 3667748 w 4148126"/>
              <a:gd name="connsiteY1" fmla="*/ 390371 h 4148126"/>
              <a:gd name="connsiteX2" fmla="*/ 3845329 w 4148126"/>
              <a:gd name="connsiteY2" fmla="*/ 267844 h 4148126"/>
              <a:gd name="connsiteX3" fmla="*/ 3880346 w 4148126"/>
              <a:gd name="connsiteY3" fmla="*/ 302861 h 4148126"/>
              <a:gd name="connsiteX4" fmla="*/ 3757755 w 4148126"/>
              <a:gd name="connsiteY4" fmla="*/ 480378 h 4148126"/>
              <a:gd name="connsiteX5" fmla="*/ 4148126 w 4148126"/>
              <a:gd name="connsiteY5" fmla="*/ 2074063 h 4148126"/>
              <a:gd name="connsiteX6" fmla="*/ 3757755 w 4148126"/>
              <a:gd name="connsiteY6" fmla="*/ 3667748 h 4148126"/>
              <a:gd name="connsiteX7" fmla="*/ 3880346 w 4148126"/>
              <a:gd name="connsiteY7" fmla="*/ 3845329 h 4148126"/>
              <a:gd name="connsiteX8" fmla="*/ 3845329 w 4148126"/>
              <a:gd name="connsiteY8" fmla="*/ 3880346 h 4148126"/>
              <a:gd name="connsiteX9" fmla="*/ 3667748 w 4148126"/>
              <a:gd name="connsiteY9" fmla="*/ 3757755 h 4148126"/>
              <a:gd name="connsiteX10" fmla="*/ 2074063 w 4148126"/>
              <a:gd name="connsiteY10" fmla="*/ 4148126 h 4148126"/>
              <a:gd name="connsiteX11" fmla="*/ 480378 w 4148126"/>
              <a:gd name="connsiteY11" fmla="*/ 3757755 h 4148126"/>
              <a:gd name="connsiteX12" fmla="*/ 302861 w 4148126"/>
              <a:gd name="connsiteY12" fmla="*/ 3880346 h 4148126"/>
              <a:gd name="connsiteX13" fmla="*/ 267780 w 4148126"/>
              <a:gd name="connsiteY13" fmla="*/ 3845329 h 4148126"/>
              <a:gd name="connsiteX14" fmla="*/ 390371 w 4148126"/>
              <a:gd name="connsiteY14" fmla="*/ 3667748 h 4148126"/>
              <a:gd name="connsiteX15" fmla="*/ 0 w 4148126"/>
              <a:gd name="connsiteY15" fmla="*/ 2074063 h 4148126"/>
              <a:gd name="connsiteX16" fmla="*/ 390371 w 4148126"/>
              <a:gd name="connsiteY16" fmla="*/ 480378 h 4148126"/>
              <a:gd name="connsiteX17" fmla="*/ 267780 w 4148126"/>
              <a:gd name="connsiteY17" fmla="*/ 302861 h 4148126"/>
              <a:gd name="connsiteX18" fmla="*/ 302861 w 4148126"/>
              <a:gd name="connsiteY18" fmla="*/ 267844 h 4148126"/>
              <a:gd name="connsiteX19" fmla="*/ 480378 w 4148126"/>
              <a:gd name="connsiteY19" fmla="*/ 390371 h 4148126"/>
              <a:gd name="connsiteX20" fmla="*/ 2074063 w 4148126"/>
              <a:gd name="connsiteY20" fmla="*/ 0 h 414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8126" h="4148126">
                <a:moveTo>
                  <a:pt x="2074063" y="0"/>
                </a:moveTo>
                <a:cubicBezTo>
                  <a:pt x="2573006" y="521092"/>
                  <a:pt x="3156066" y="692528"/>
                  <a:pt x="3667748" y="390371"/>
                </a:cubicBezTo>
                <a:cubicBezTo>
                  <a:pt x="3720241" y="357851"/>
                  <a:pt x="3792836" y="310415"/>
                  <a:pt x="3845329" y="267844"/>
                </a:cubicBezTo>
                <a:lnTo>
                  <a:pt x="3880346" y="302861"/>
                </a:lnTo>
                <a:cubicBezTo>
                  <a:pt x="3837839" y="355418"/>
                  <a:pt x="3790275" y="427949"/>
                  <a:pt x="3757755" y="480378"/>
                </a:cubicBezTo>
                <a:cubicBezTo>
                  <a:pt x="3455598" y="992124"/>
                  <a:pt x="3627098" y="1575184"/>
                  <a:pt x="4148126" y="2074063"/>
                </a:cubicBezTo>
                <a:cubicBezTo>
                  <a:pt x="3627098" y="2573006"/>
                  <a:pt x="3455598" y="3156066"/>
                  <a:pt x="3757755" y="3667748"/>
                </a:cubicBezTo>
                <a:cubicBezTo>
                  <a:pt x="3790275" y="3720241"/>
                  <a:pt x="3837775" y="3792836"/>
                  <a:pt x="3880346" y="3845329"/>
                </a:cubicBezTo>
                <a:lnTo>
                  <a:pt x="3845329" y="3880346"/>
                </a:lnTo>
                <a:cubicBezTo>
                  <a:pt x="3792772" y="3837839"/>
                  <a:pt x="3720241" y="3790339"/>
                  <a:pt x="3667748" y="3757755"/>
                </a:cubicBezTo>
                <a:cubicBezTo>
                  <a:pt x="3156066" y="3455662"/>
                  <a:pt x="2573006" y="3627098"/>
                  <a:pt x="2074063" y="4148126"/>
                </a:cubicBezTo>
                <a:cubicBezTo>
                  <a:pt x="1575120" y="3627098"/>
                  <a:pt x="992060" y="3455598"/>
                  <a:pt x="480378" y="3757755"/>
                </a:cubicBezTo>
                <a:cubicBezTo>
                  <a:pt x="427885" y="3790275"/>
                  <a:pt x="355354" y="3837775"/>
                  <a:pt x="302861" y="3880346"/>
                </a:cubicBezTo>
                <a:lnTo>
                  <a:pt x="267780" y="3845329"/>
                </a:lnTo>
                <a:cubicBezTo>
                  <a:pt x="310287" y="3792772"/>
                  <a:pt x="357851" y="3720241"/>
                  <a:pt x="390371" y="3667748"/>
                </a:cubicBezTo>
                <a:cubicBezTo>
                  <a:pt x="692528" y="3156066"/>
                  <a:pt x="521092" y="2573006"/>
                  <a:pt x="0" y="2074063"/>
                </a:cubicBezTo>
                <a:cubicBezTo>
                  <a:pt x="521092" y="1575184"/>
                  <a:pt x="692528" y="992124"/>
                  <a:pt x="390371" y="480378"/>
                </a:cubicBezTo>
                <a:cubicBezTo>
                  <a:pt x="357851" y="427949"/>
                  <a:pt x="310415" y="355354"/>
                  <a:pt x="267780" y="302861"/>
                </a:cubicBezTo>
                <a:lnTo>
                  <a:pt x="302861" y="267844"/>
                </a:lnTo>
                <a:cubicBezTo>
                  <a:pt x="355418" y="310287"/>
                  <a:pt x="427949" y="357851"/>
                  <a:pt x="480378" y="390371"/>
                </a:cubicBezTo>
                <a:cubicBezTo>
                  <a:pt x="992124" y="692528"/>
                  <a:pt x="1575120" y="521092"/>
                  <a:pt x="2074063" y="0"/>
                </a:cubicBezTo>
                <a:close/>
              </a:path>
            </a:pathLst>
          </a:custGeom>
          <a:solidFill>
            <a:srgbClr val="265BF7"/>
          </a:solidFill>
        </p:spPr>
        <p:txBody>
          <a:bodyPr wrap="square">
            <a:noAutofit/>
          </a:bodyPr>
          <a:lstStyle>
            <a:lvl1pPr>
              <a:defRPr>
                <a:solidFill>
                  <a:schemeClr val="accent1">
                    <a:lumMod val="50000"/>
                  </a:schemeClr>
                </a:solidFill>
              </a:defRPr>
            </a:lvl1pPr>
          </a:lstStyle>
          <a:p>
            <a:endParaRPr lang="en-US"/>
          </a:p>
        </p:txBody>
      </p:sp>
      <p:pic>
        <p:nvPicPr>
          <p:cNvPr id="3" name="Picture 2">
            <a:extLst>
              <a:ext uri="{FF2B5EF4-FFF2-40B4-BE49-F238E27FC236}">
                <a16:creationId xmlns:a16="http://schemas.microsoft.com/office/drawing/2014/main" id="{3672D143-39EF-6903-5259-C1C05A784A8F}"/>
              </a:ext>
            </a:extLst>
          </p:cNvPr>
          <p:cNvPicPr>
            <a:picLocks noChangeAspect="1"/>
          </p:cNvPicPr>
          <p:nvPr userDrawn="1"/>
        </p:nvPicPr>
        <p:blipFill>
          <a:blip r:embed="rId7"/>
          <a:srcRect/>
          <a:stretch/>
        </p:blipFill>
        <p:spPr>
          <a:xfrm>
            <a:off x="7533457" y="4737907"/>
            <a:ext cx="1318211" cy="183313"/>
          </a:xfrm>
          <a:prstGeom prst="rect">
            <a:avLst/>
          </a:prstGeom>
        </p:spPr>
      </p:pic>
    </p:spTree>
    <p:extLst>
      <p:ext uri="{BB962C8B-B14F-4D97-AF65-F5344CB8AC3E}">
        <p14:creationId xmlns:p14="http://schemas.microsoft.com/office/powerpoint/2010/main" val="18884216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F8F4F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988024-FB30-56C6-8BCF-220534070887}"/>
              </a:ext>
            </a:extLst>
          </p:cNvPr>
          <p:cNvPicPr>
            <a:picLocks noChangeAspect="1"/>
          </p:cNvPicPr>
          <p:nvPr userDrawn="1"/>
        </p:nvPicPr>
        <p:blipFill>
          <a:blip r:embed="rId2" cstate="screen">
            <a:alphaModFix amt="23000"/>
            <a:extLst>
              <a:ext uri="{28A0092B-C50C-407E-A947-70E740481C1C}">
                <a14:useLocalDpi xmlns:a14="http://schemas.microsoft.com/office/drawing/2010/main"/>
              </a:ext>
            </a:extLst>
          </a:blip>
          <a:srcRect/>
          <a:stretch/>
        </p:blipFill>
        <p:spPr>
          <a:xfrm>
            <a:off x="0" y="0"/>
            <a:ext cx="5764696" cy="5212080"/>
          </a:xfrm>
          <a:prstGeom prst="rect">
            <a:avLst/>
          </a:prstGeom>
        </p:spPr>
      </p:pic>
      <p:pic>
        <p:nvPicPr>
          <p:cNvPr id="10" name="Graphic 9">
            <a:extLst>
              <a:ext uri="{FF2B5EF4-FFF2-40B4-BE49-F238E27FC236}">
                <a16:creationId xmlns:a16="http://schemas.microsoft.com/office/drawing/2014/main" id="{A4D330E3-9167-01B5-6555-E52227C60BF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646632" y="318022"/>
            <a:ext cx="4227755" cy="4227755"/>
          </a:xfrm>
          <a:prstGeom prst="rect">
            <a:avLst/>
          </a:prstGeom>
        </p:spPr>
      </p:pic>
      <p:sp>
        <p:nvSpPr>
          <p:cNvPr id="11" name="Picture Placeholder 10">
            <a:extLst>
              <a:ext uri="{FF2B5EF4-FFF2-40B4-BE49-F238E27FC236}">
                <a16:creationId xmlns:a16="http://schemas.microsoft.com/office/drawing/2014/main" id="{27BC90C0-2CC5-F883-2313-014BEB303A07}"/>
              </a:ext>
            </a:extLst>
          </p:cNvPr>
          <p:cNvSpPr>
            <a:spLocks noGrp="1"/>
          </p:cNvSpPr>
          <p:nvPr>
            <p:ph type="pic" sz="quarter" idx="10"/>
          </p:nvPr>
        </p:nvSpPr>
        <p:spPr>
          <a:xfrm>
            <a:off x="5066569" y="737959"/>
            <a:ext cx="3387881" cy="3387881"/>
          </a:xfrm>
          <a:custGeom>
            <a:avLst/>
            <a:gdLst>
              <a:gd name="connsiteX0" fmla="*/ 2074063 w 4148126"/>
              <a:gd name="connsiteY0" fmla="*/ 0 h 4148126"/>
              <a:gd name="connsiteX1" fmla="*/ 3667748 w 4148126"/>
              <a:gd name="connsiteY1" fmla="*/ 390371 h 4148126"/>
              <a:gd name="connsiteX2" fmla="*/ 3845329 w 4148126"/>
              <a:gd name="connsiteY2" fmla="*/ 267844 h 4148126"/>
              <a:gd name="connsiteX3" fmla="*/ 3880346 w 4148126"/>
              <a:gd name="connsiteY3" fmla="*/ 302861 h 4148126"/>
              <a:gd name="connsiteX4" fmla="*/ 3757755 w 4148126"/>
              <a:gd name="connsiteY4" fmla="*/ 480378 h 4148126"/>
              <a:gd name="connsiteX5" fmla="*/ 4148126 w 4148126"/>
              <a:gd name="connsiteY5" fmla="*/ 2074063 h 4148126"/>
              <a:gd name="connsiteX6" fmla="*/ 3757755 w 4148126"/>
              <a:gd name="connsiteY6" fmla="*/ 3667748 h 4148126"/>
              <a:gd name="connsiteX7" fmla="*/ 3880346 w 4148126"/>
              <a:gd name="connsiteY7" fmla="*/ 3845329 h 4148126"/>
              <a:gd name="connsiteX8" fmla="*/ 3845329 w 4148126"/>
              <a:gd name="connsiteY8" fmla="*/ 3880346 h 4148126"/>
              <a:gd name="connsiteX9" fmla="*/ 3667748 w 4148126"/>
              <a:gd name="connsiteY9" fmla="*/ 3757755 h 4148126"/>
              <a:gd name="connsiteX10" fmla="*/ 2074063 w 4148126"/>
              <a:gd name="connsiteY10" fmla="*/ 4148126 h 4148126"/>
              <a:gd name="connsiteX11" fmla="*/ 480378 w 4148126"/>
              <a:gd name="connsiteY11" fmla="*/ 3757755 h 4148126"/>
              <a:gd name="connsiteX12" fmla="*/ 302861 w 4148126"/>
              <a:gd name="connsiteY12" fmla="*/ 3880346 h 4148126"/>
              <a:gd name="connsiteX13" fmla="*/ 267780 w 4148126"/>
              <a:gd name="connsiteY13" fmla="*/ 3845329 h 4148126"/>
              <a:gd name="connsiteX14" fmla="*/ 390371 w 4148126"/>
              <a:gd name="connsiteY14" fmla="*/ 3667748 h 4148126"/>
              <a:gd name="connsiteX15" fmla="*/ 0 w 4148126"/>
              <a:gd name="connsiteY15" fmla="*/ 2074063 h 4148126"/>
              <a:gd name="connsiteX16" fmla="*/ 390371 w 4148126"/>
              <a:gd name="connsiteY16" fmla="*/ 480378 h 4148126"/>
              <a:gd name="connsiteX17" fmla="*/ 267780 w 4148126"/>
              <a:gd name="connsiteY17" fmla="*/ 302861 h 4148126"/>
              <a:gd name="connsiteX18" fmla="*/ 302861 w 4148126"/>
              <a:gd name="connsiteY18" fmla="*/ 267844 h 4148126"/>
              <a:gd name="connsiteX19" fmla="*/ 480378 w 4148126"/>
              <a:gd name="connsiteY19" fmla="*/ 390371 h 4148126"/>
              <a:gd name="connsiteX20" fmla="*/ 2074063 w 4148126"/>
              <a:gd name="connsiteY20" fmla="*/ 0 h 414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8126" h="4148126">
                <a:moveTo>
                  <a:pt x="2074063" y="0"/>
                </a:moveTo>
                <a:cubicBezTo>
                  <a:pt x="2573006" y="521092"/>
                  <a:pt x="3156066" y="692528"/>
                  <a:pt x="3667748" y="390371"/>
                </a:cubicBezTo>
                <a:cubicBezTo>
                  <a:pt x="3720241" y="357851"/>
                  <a:pt x="3792836" y="310415"/>
                  <a:pt x="3845329" y="267844"/>
                </a:cubicBezTo>
                <a:lnTo>
                  <a:pt x="3880346" y="302861"/>
                </a:lnTo>
                <a:cubicBezTo>
                  <a:pt x="3837839" y="355418"/>
                  <a:pt x="3790275" y="427949"/>
                  <a:pt x="3757755" y="480378"/>
                </a:cubicBezTo>
                <a:cubicBezTo>
                  <a:pt x="3455598" y="992124"/>
                  <a:pt x="3627098" y="1575184"/>
                  <a:pt x="4148126" y="2074063"/>
                </a:cubicBezTo>
                <a:cubicBezTo>
                  <a:pt x="3627098" y="2573006"/>
                  <a:pt x="3455598" y="3156066"/>
                  <a:pt x="3757755" y="3667748"/>
                </a:cubicBezTo>
                <a:cubicBezTo>
                  <a:pt x="3790275" y="3720241"/>
                  <a:pt x="3837775" y="3792836"/>
                  <a:pt x="3880346" y="3845329"/>
                </a:cubicBezTo>
                <a:lnTo>
                  <a:pt x="3845329" y="3880346"/>
                </a:lnTo>
                <a:cubicBezTo>
                  <a:pt x="3792772" y="3837839"/>
                  <a:pt x="3720241" y="3790339"/>
                  <a:pt x="3667748" y="3757755"/>
                </a:cubicBezTo>
                <a:cubicBezTo>
                  <a:pt x="3156066" y="3455662"/>
                  <a:pt x="2573006" y="3627098"/>
                  <a:pt x="2074063" y="4148126"/>
                </a:cubicBezTo>
                <a:cubicBezTo>
                  <a:pt x="1575120" y="3627098"/>
                  <a:pt x="992060" y="3455598"/>
                  <a:pt x="480378" y="3757755"/>
                </a:cubicBezTo>
                <a:cubicBezTo>
                  <a:pt x="427885" y="3790275"/>
                  <a:pt x="355354" y="3837775"/>
                  <a:pt x="302861" y="3880346"/>
                </a:cubicBezTo>
                <a:lnTo>
                  <a:pt x="267780" y="3845329"/>
                </a:lnTo>
                <a:cubicBezTo>
                  <a:pt x="310287" y="3792772"/>
                  <a:pt x="357851" y="3720241"/>
                  <a:pt x="390371" y="3667748"/>
                </a:cubicBezTo>
                <a:cubicBezTo>
                  <a:pt x="692528" y="3156066"/>
                  <a:pt x="521092" y="2573006"/>
                  <a:pt x="0" y="2074063"/>
                </a:cubicBezTo>
                <a:cubicBezTo>
                  <a:pt x="521092" y="1575184"/>
                  <a:pt x="692528" y="992124"/>
                  <a:pt x="390371" y="480378"/>
                </a:cubicBezTo>
                <a:cubicBezTo>
                  <a:pt x="357851" y="427949"/>
                  <a:pt x="310415" y="355354"/>
                  <a:pt x="267780" y="302861"/>
                </a:cubicBezTo>
                <a:lnTo>
                  <a:pt x="302861" y="267844"/>
                </a:lnTo>
                <a:cubicBezTo>
                  <a:pt x="355418" y="310287"/>
                  <a:pt x="427949" y="357851"/>
                  <a:pt x="480378" y="390371"/>
                </a:cubicBezTo>
                <a:cubicBezTo>
                  <a:pt x="992124" y="692528"/>
                  <a:pt x="1575120" y="521092"/>
                  <a:pt x="2074063" y="0"/>
                </a:cubicBezTo>
                <a:close/>
              </a:path>
            </a:pathLst>
          </a:custGeom>
          <a:solidFill>
            <a:schemeClr val="bg1"/>
          </a:solidFill>
        </p:spPr>
        <p:txBody>
          <a:bodyPr wrap="square">
            <a:noAutofit/>
          </a:bodyPr>
          <a:lstStyle>
            <a:lvl1pPr>
              <a:defRPr>
                <a:solidFill>
                  <a:schemeClr val="accent1">
                    <a:lumMod val="50000"/>
                  </a:schemeClr>
                </a:solidFill>
              </a:defRPr>
            </a:lvl1pPr>
          </a:lstStyle>
          <a:p>
            <a:endParaRPr lang="en-US"/>
          </a:p>
        </p:txBody>
      </p:sp>
      <p:pic>
        <p:nvPicPr>
          <p:cNvPr id="2" name="Picture 1">
            <a:extLst>
              <a:ext uri="{FF2B5EF4-FFF2-40B4-BE49-F238E27FC236}">
                <a16:creationId xmlns:a16="http://schemas.microsoft.com/office/drawing/2014/main" id="{0C0D3DAE-BCC4-1013-1650-22E4FDFFCABE}"/>
              </a:ext>
            </a:extLst>
          </p:cNvPr>
          <p:cNvPicPr>
            <a:picLocks noChangeAspect="1"/>
          </p:cNvPicPr>
          <p:nvPr userDrawn="1"/>
        </p:nvPicPr>
        <p:blipFill>
          <a:blip r:embed="rId5"/>
          <a:srcRect/>
          <a:stretch/>
        </p:blipFill>
        <p:spPr>
          <a:xfrm>
            <a:off x="7536505" y="4738745"/>
            <a:ext cx="1318211" cy="190865"/>
          </a:xfrm>
          <a:prstGeom prst="rect">
            <a:avLst/>
          </a:prstGeom>
        </p:spPr>
      </p:pic>
    </p:spTree>
    <p:extLst>
      <p:ext uri="{BB962C8B-B14F-4D97-AF65-F5344CB8AC3E}">
        <p14:creationId xmlns:p14="http://schemas.microsoft.com/office/powerpoint/2010/main" val="34709661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rgbClr val="032044"/>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F575E1-2C53-5D7A-809B-162E758EF3A6}"/>
              </a:ext>
            </a:extLst>
          </p:cNvPr>
          <p:cNvPicPr>
            <a:picLocks noChangeAspect="1"/>
          </p:cNvPicPr>
          <p:nvPr userDrawn="1"/>
        </p:nvPicPr>
        <p:blipFill>
          <a:blip r:embed="rId2" cstate="screen">
            <a:alphaModFix amt="7000"/>
            <a:extLst>
              <a:ext uri="{28A0092B-C50C-407E-A947-70E740481C1C}">
                <a14:useLocalDpi xmlns:a14="http://schemas.microsoft.com/office/drawing/2010/main"/>
              </a:ext>
            </a:extLst>
          </a:blip>
          <a:srcRect/>
          <a:stretch/>
        </p:blipFill>
        <p:spPr>
          <a:xfrm>
            <a:off x="0" y="0"/>
            <a:ext cx="5764696" cy="5212080"/>
          </a:xfrm>
          <a:prstGeom prst="rect">
            <a:avLst/>
          </a:prstGeom>
        </p:spPr>
      </p:pic>
      <p:pic>
        <p:nvPicPr>
          <p:cNvPr id="4" name="Picture 3">
            <a:extLst>
              <a:ext uri="{FF2B5EF4-FFF2-40B4-BE49-F238E27FC236}">
                <a16:creationId xmlns:a16="http://schemas.microsoft.com/office/drawing/2014/main" id="{5E130013-6C7A-90B1-9C97-CD1081437FC0}"/>
              </a:ext>
            </a:extLst>
          </p:cNvPr>
          <p:cNvPicPr>
            <a:picLocks noChangeAspect="1"/>
          </p:cNvPicPr>
          <p:nvPr userDrawn="1"/>
        </p:nvPicPr>
        <p:blipFill>
          <a:blip r:embed="rId3"/>
          <a:srcRect/>
          <a:stretch/>
        </p:blipFill>
        <p:spPr>
          <a:xfrm>
            <a:off x="7536506" y="4734732"/>
            <a:ext cx="1318211" cy="190865"/>
          </a:xfrm>
          <a:prstGeom prst="rect">
            <a:avLst/>
          </a:prstGeom>
        </p:spPr>
      </p:pic>
    </p:spTree>
    <p:extLst>
      <p:ext uri="{BB962C8B-B14F-4D97-AF65-F5344CB8AC3E}">
        <p14:creationId xmlns:p14="http://schemas.microsoft.com/office/powerpoint/2010/main" val="29710184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2_Title and Content">
    <p:bg>
      <p:bgPr>
        <a:solidFill>
          <a:srgbClr val="F15A22"/>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22426C1-429F-5686-F707-A925FD85CAC6}"/>
              </a:ext>
            </a:extLst>
          </p:cNvPr>
          <p:cNvPicPr>
            <a:picLocks noChangeAspect="1"/>
          </p:cNvPicPr>
          <p:nvPr userDrawn="1"/>
        </p:nvPicPr>
        <p:blipFill>
          <a:blip r:embed="rId2" cstate="screen">
            <a:alphaModFix amt="17000"/>
            <a:extLst>
              <a:ext uri="{28A0092B-C50C-407E-A947-70E740481C1C}">
                <a14:useLocalDpi xmlns:a14="http://schemas.microsoft.com/office/drawing/2010/main"/>
              </a:ext>
            </a:extLst>
          </a:blip>
          <a:srcRect/>
          <a:stretch/>
        </p:blipFill>
        <p:spPr>
          <a:xfrm>
            <a:off x="0" y="0"/>
            <a:ext cx="5764696" cy="5212080"/>
          </a:xfrm>
          <a:prstGeom prst="rect">
            <a:avLst/>
          </a:prstGeom>
        </p:spPr>
      </p:pic>
      <p:pic>
        <p:nvPicPr>
          <p:cNvPr id="3" name="Picture 2">
            <a:extLst>
              <a:ext uri="{FF2B5EF4-FFF2-40B4-BE49-F238E27FC236}">
                <a16:creationId xmlns:a16="http://schemas.microsoft.com/office/drawing/2014/main" id="{A864388B-0E4D-FC41-CC3F-48BB1FE40B5B}"/>
              </a:ext>
            </a:extLst>
          </p:cNvPr>
          <p:cNvPicPr>
            <a:picLocks noChangeAspect="1"/>
          </p:cNvPicPr>
          <p:nvPr userDrawn="1"/>
        </p:nvPicPr>
        <p:blipFill>
          <a:blip r:embed="rId3"/>
          <a:srcRect/>
          <a:stretch/>
        </p:blipFill>
        <p:spPr>
          <a:xfrm>
            <a:off x="7533457" y="4737907"/>
            <a:ext cx="1318211" cy="183313"/>
          </a:xfrm>
          <a:prstGeom prst="rect">
            <a:avLst/>
          </a:prstGeom>
        </p:spPr>
      </p:pic>
    </p:spTree>
    <p:extLst>
      <p:ext uri="{BB962C8B-B14F-4D97-AF65-F5344CB8AC3E}">
        <p14:creationId xmlns:p14="http://schemas.microsoft.com/office/powerpoint/2010/main" val="1109276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F8F4F1"/>
        </a:solid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63B907A1-A2ED-9071-B502-7F5A95C5004E}"/>
              </a:ext>
            </a:extLst>
          </p:cNvPr>
          <p:cNvPicPr>
            <a:picLocks noChangeAspect="1"/>
          </p:cNvPicPr>
          <p:nvPr userDrawn="1"/>
        </p:nvPicPr>
        <p:blipFill>
          <a:blip r:embed="rId2" cstate="screen">
            <a:alphaModFix amt="23000"/>
            <a:extLst>
              <a:ext uri="{28A0092B-C50C-407E-A947-70E740481C1C}">
                <a14:useLocalDpi xmlns:a14="http://schemas.microsoft.com/office/drawing/2010/main"/>
              </a:ext>
            </a:extLst>
          </a:blip>
          <a:srcRect/>
          <a:stretch/>
        </p:blipFill>
        <p:spPr>
          <a:xfrm>
            <a:off x="0" y="0"/>
            <a:ext cx="5764696" cy="5212080"/>
          </a:xfrm>
          <a:prstGeom prst="rect">
            <a:avLst/>
          </a:prstGeom>
        </p:spPr>
      </p:pic>
      <p:pic>
        <p:nvPicPr>
          <p:cNvPr id="3" name="Picture 2">
            <a:extLst>
              <a:ext uri="{FF2B5EF4-FFF2-40B4-BE49-F238E27FC236}">
                <a16:creationId xmlns:a16="http://schemas.microsoft.com/office/drawing/2014/main" id="{2099D6D9-2076-872E-B68B-3305DD4AFBDB}"/>
              </a:ext>
            </a:extLst>
          </p:cNvPr>
          <p:cNvPicPr>
            <a:picLocks noChangeAspect="1"/>
          </p:cNvPicPr>
          <p:nvPr userDrawn="1"/>
        </p:nvPicPr>
        <p:blipFill>
          <a:blip r:embed="rId3"/>
          <a:srcRect/>
          <a:stretch/>
        </p:blipFill>
        <p:spPr>
          <a:xfrm>
            <a:off x="7536505" y="4738745"/>
            <a:ext cx="1318211" cy="190865"/>
          </a:xfrm>
          <a:prstGeom prst="rect">
            <a:avLst/>
          </a:prstGeom>
        </p:spPr>
      </p:pic>
    </p:spTree>
    <p:extLst>
      <p:ext uri="{BB962C8B-B14F-4D97-AF65-F5344CB8AC3E}">
        <p14:creationId xmlns:p14="http://schemas.microsoft.com/office/powerpoint/2010/main" val="40397659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rgbClr val="032044"/>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BF923E-7FCA-EE58-15ED-6F4609E3541F}"/>
              </a:ext>
            </a:extLst>
          </p:cNvPr>
          <p:cNvPicPr>
            <a:picLocks noChangeAspect="1"/>
          </p:cNvPicPr>
          <p:nvPr userDrawn="1"/>
        </p:nvPicPr>
        <p:blipFill>
          <a:blip r:embed="rId2">
            <a:alphaModFix amt="10000"/>
          </a:blip>
          <a:stretch>
            <a:fillRect/>
          </a:stretch>
        </p:blipFill>
        <p:spPr>
          <a:xfrm>
            <a:off x="0" y="0"/>
            <a:ext cx="4783455" cy="5143500"/>
          </a:xfrm>
          <a:prstGeom prst="rect">
            <a:avLst/>
          </a:prstGeom>
        </p:spPr>
      </p:pic>
      <p:pic>
        <p:nvPicPr>
          <p:cNvPr id="5" name="Picture 4">
            <a:extLst>
              <a:ext uri="{FF2B5EF4-FFF2-40B4-BE49-F238E27FC236}">
                <a16:creationId xmlns:a16="http://schemas.microsoft.com/office/drawing/2014/main" id="{66DD0266-30F4-647C-B3D6-82FD04A899E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198804" y="2268689"/>
            <a:ext cx="3383000" cy="606121"/>
          </a:xfrm>
          <a:prstGeom prst="rect">
            <a:avLst/>
          </a:prstGeom>
        </p:spPr>
      </p:pic>
    </p:spTree>
    <p:extLst>
      <p:ext uri="{BB962C8B-B14F-4D97-AF65-F5344CB8AC3E}">
        <p14:creationId xmlns:p14="http://schemas.microsoft.com/office/powerpoint/2010/main" val="16760895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1_Title and Content">
    <p:bg>
      <p:bgPr>
        <a:solidFill>
          <a:srgbClr val="03204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DE87F6-3634-946B-A287-AEA75FF4B1EB}"/>
              </a:ext>
            </a:extLst>
          </p:cNvPr>
          <p:cNvPicPr>
            <a:picLocks noChangeAspect="1"/>
          </p:cNvPicPr>
          <p:nvPr userDrawn="1"/>
        </p:nvPicPr>
        <p:blipFill>
          <a:blip r:embed="rId2"/>
          <a:srcRect l="34859" r="24404"/>
          <a:stretch>
            <a:fillRect/>
          </a:stretch>
        </p:blipFill>
        <p:spPr>
          <a:xfrm>
            <a:off x="7182091" y="0"/>
            <a:ext cx="1961909" cy="5143500"/>
          </a:xfrm>
          <a:prstGeom prst="rect">
            <a:avLst/>
          </a:prstGeom>
        </p:spPr>
      </p:pic>
      <p:cxnSp>
        <p:nvCxnSpPr>
          <p:cNvPr id="4" name="Straight Connector 3">
            <a:extLst>
              <a:ext uri="{FF2B5EF4-FFF2-40B4-BE49-F238E27FC236}">
                <a16:creationId xmlns:a16="http://schemas.microsoft.com/office/drawing/2014/main" id="{A1FB0631-DCC3-122E-F733-F6ED8B867758}"/>
              </a:ext>
            </a:extLst>
          </p:cNvPr>
          <p:cNvCxnSpPr/>
          <p:nvPr userDrawn="1"/>
        </p:nvCxnSpPr>
        <p:spPr>
          <a:xfrm>
            <a:off x="585229" y="3260613"/>
            <a:ext cx="1278755" cy="0"/>
          </a:xfrm>
          <a:prstGeom prst="line">
            <a:avLst/>
          </a:prstGeom>
          <a:ln>
            <a:solidFill>
              <a:schemeClr val="accent1"/>
            </a:solidFill>
          </a:ln>
        </p:spPr>
        <p:style>
          <a:lnRef idx="3">
            <a:schemeClr val="accent2"/>
          </a:lnRef>
          <a:fillRef idx="0">
            <a:schemeClr val="accent2"/>
          </a:fillRef>
          <a:effectRef idx="2">
            <a:schemeClr val="accent2"/>
          </a:effectRef>
          <a:fontRef idx="minor">
            <a:schemeClr val="tx1"/>
          </a:fontRef>
        </p:style>
      </p:cxnSp>
      <p:sp>
        <p:nvSpPr>
          <p:cNvPr id="5" name="Title 9">
            <a:extLst>
              <a:ext uri="{FF2B5EF4-FFF2-40B4-BE49-F238E27FC236}">
                <a16:creationId xmlns:a16="http://schemas.microsoft.com/office/drawing/2014/main" id="{282F0953-7D60-B264-F10B-3A04A02FC11A}"/>
              </a:ext>
            </a:extLst>
          </p:cNvPr>
          <p:cNvSpPr>
            <a:spLocks noGrp="1"/>
          </p:cNvSpPr>
          <p:nvPr>
            <p:ph type="title"/>
          </p:nvPr>
        </p:nvSpPr>
        <p:spPr>
          <a:xfrm>
            <a:off x="483578" y="1553151"/>
            <a:ext cx="4607975" cy="1633758"/>
          </a:xfrm>
        </p:spPr>
        <p:txBody>
          <a:bodyPr/>
          <a:lstStyle>
            <a:lvl1pPr>
              <a:lnSpc>
                <a:spcPct val="80000"/>
              </a:lnSpc>
              <a:defRPr sz="4350" b="1" i="0">
                <a:solidFill>
                  <a:schemeClr val="bg1"/>
                </a:solidFill>
                <a:latin typeface="Aptos" panose="020B0004020202020204" pitchFamily="34" charset="0"/>
              </a:defRPr>
            </a:lvl1pPr>
          </a:lstStyle>
          <a:p>
            <a:r>
              <a:rPr lang="en-US"/>
              <a:t>Click to edit Master title style</a:t>
            </a:r>
          </a:p>
        </p:txBody>
      </p:sp>
      <p:sp>
        <p:nvSpPr>
          <p:cNvPr id="6" name="Text Placeholder 9">
            <a:extLst>
              <a:ext uri="{FF2B5EF4-FFF2-40B4-BE49-F238E27FC236}">
                <a16:creationId xmlns:a16="http://schemas.microsoft.com/office/drawing/2014/main" id="{B815A485-1438-ED1B-1EA4-B5E848603322}"/>
              </a:ext>
            </a:extLst>
          </p:cNvPr>
          <p:cNvSpPr>
            <a:spLocks noGrp="1"/>
          </p:cNvSpPr>
          <p:nvPr>
            <p:ph type="body" sz="quarter" idx="12" hasCustomPrompt="1"/>
          </p:nvPr>
        </p:nvSpPr>
        <p:spPr>
          <a:xfrm>
            <a:off x="505362" y="3391831"/>
            <a:ext cx="3636169" cy="631031"/>
          </a:xfrm>
        </p:spPr>
        <p:txBody>
          <a:bodyPr/>
          <a:lstStyle>
            <a:lvl1pPr marL="0" indent="0">
              <a:buNone/>
              <a:defRPr b="1" i="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Presentation subtitle, can go up to three lines. Put what you’d like here!</a:t>
            </a:r>
          </a:p>
        </p:txBody>
      </p:sp>
      <p:pic>
        <p:nvPicPr>
          <p:cNvPr id="7" name="Picture 6">
            <a:extLst>
              <a:ext uri="{FF2B5EF4-FFF2-40B4-BE49-F238E27FC236}">
                <a16:creationId xmlns:a16="http://schemas.microsoft.com/office/drawing/2014/main" id="{C64628EC-60D8-18E7-6B02-1E5FC0A2B11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97327" y="944922"/>
            <a:ext cx="2262491" cy="405363"/>
          </a:xfrm>
          <a:prstGeom prst="rect">
            <a:avLst/>
          </a:prstGeom>
        </p:spPr>
      </p:pic>
    </p:spTree>
    <p:extLst>
      <p:ext uri="{BB962C8B-B14F-4D97-AF65-F5344CB8AC3E}">
        <p14:creationId xmlns:p14="http://schemas.microsoft.com/office/powerpoint/2010/main" val="18155518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rgbClr val="265BF7"/>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BF923E-7FCA-EE58-15ED-6F4609E3541F}"/>
              </a:ext>
            </a:extLst>
          </p:cNvPr>
          <p:cNvPicPr>
            <a:picLocks noChangeAspect="1"/>
          </p:cNvPicPr>
          <p:nvPr userDrawn="1"/>
        </p:nvPicPr>
        <p:blipFill>
          <a:blip r:embed="rId2">
            <a:alphaModFix amt="10000"/>
          </a:blip>
          <a:stretch>
            <a:fillRect/>
          </a:stretch>
        </p:blipFill>
        <p:spPr>
          <a:xfrm>
            <a:off x="0" y="0"/>
            <a:ext cx="4783455" cy="5143500"/>
          </a:xfrm>
          <a:prstGeom prst="rect">
            <a:avLst/>
          </a:prstGeom>
        </p:spPr>
      </p:pic>
      <p:pic>
        <p:nvPicPr>
          <p:cNvPr id="3" name="Picture 2">
            <a:extLst>
              <a:ext uri="{FF2B5EF4-FFF2-40B4-BE49-F238E27FC236}">
                <a16:creationId xmlns:a16="http://schemas.microsoft.com/office/drawing/2014/main" id="{80A3F8CA-F3F5-622B-189D-D2EC7847F2B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198804" y="2268689"/>
            <a:ext cx="3383000" cy="606121"/>
          </a:xfrm>
          <a:prstGeom prst="rect">
            <a:avLst/>
          </a:prstGeom>
        </p:spPr>
      </p:pic>
    </p:spTree>
    <p:extLst>
      <p:ext uri="{BB962C8B-B14F-4D97-AF65-F5344CB8AC3E}">
        <p14:creationId xmlns:p14="http://schemas.microsoft.com/office/powerpoint/2010/main" val="9632300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rgbClr val="F15A2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BF923E-7FCA-EE58-15ED-6F4609E3541F}"/>
              </a:ext>
            </a:extLst>
          </p:cNvPr>
          <p:cNvPicPr>
            <a:picLocks noChangeAspect="1"/>
          </p:cNvPicPr>
          <p:nvPr userDrawn="1"/>
        </p:nvPicPr>
        <p:blipFill>
          <a:blip r:embed="rId2">
            <a:alphaModFix amt="10000"/>
          </a:blip>
          <a:stretch>
            <a:fillRect/>
          </a:stretch>
        </p:blipFill>
        <p:spPr>
          <a:xfrm>
            <a:off x="0" y="0"/>
            <a:ext cx="4783455" cy="5143500"/>
          </a:xfrm>
          <a:prstGeom prst="rect">
            <a:avLst/>
          </a:prstGeom>
        </p:spPr>
      </p:pic>
      <p:pic>
        <p:nvPicPr>
          <p:cNvPr id="3" name="Picture 2">
            <a:extLst>
              <a:ext uri="{FF2B5EF4-FFF2-40B4-BE49-F238E27FC236}">
                <a16:creationId xmlns:a16="http://schemas.microsoft.com/office/drawing/2014/main" id="{93EF73B1-14FB-684E-F8E9-63879817A65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198798" y="2268689"/>
            <a:ext cx="3383012" cy="606123"/>
          </a:xfrm>
          <a:prstGeom prst="rect">
            <a:avLst/>
          </a:prstGeom>
        </p:spPr>
      </p:pic>
    </p:spTree>
    <p:extLst>
      <p:ext uri="{BB962C8B-B14F-4D97-AF65-F5344CB8AC3E}">
        <p14:creationId xmlns:p14="http://schemas.microsoft.com/office/powerpoint/2010/main" val="17944700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74_Title Slid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9EE8C4FF-EDCB-0D6D-1B05-2E8C0D41F9E3}"/>
              </a:ext>
            </a:extLst>
          </p:cNvPr>
          <p:cNvSpPr/>
          <p:nvPr userDrawn="1"/>
        </p:nvSpPr>
        <p:spPr>
          <a:xfrm>
            <a:off x="1" y="0"/>
            <a:ext cx="3330416" cy="51435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 name="Graphic 2">
            <a:extLst>
              <a:ext uri="{FF2B5EF4-FFF2-40B4-BE49-F238E27FC236}">
                <a16:creationId xmlns:a16="http://schemas.microsoft.com/office/drawing/2014/main" id="{9831A219-FDBD-C4C5-8CBE-E94BAC496434}"/>
              </a:ext>
            </a:extLst>
          </p:cNvPr>
          <p:cNvPicPr>
            <a:picLocks noChangeAspect="1"/>
          </p:cNvPicPr>
          <p:nvPr userDrawn="1"/>
        </p:nvPicPr>
        <p:blipFill>
          <a:blip r:embed="rId2">
            <a:extLst>
              <a:ext uri="{96DAC541-7B7A-43D3-8B79-37D633B846F1}">
                <asvg:svgBlip xmlns:asvg="http://schemas.microsoft.com/office/drawing/2016/SVG/main" r:embed="rId3"/>
              </a:ext>
            </a:extLst>
          </a:blip>
          <a:srcRect l="10890" r="-2838"/>
          <a:stretch>
            <a:fillRect/>
          </a:stretch>
        </p:blipFill>
        <p:spPr>
          <a:xfrm rot="16200000">
            <a:off x="742225" y="2555308"/>
            <a:ext cx="1858016" cy="3318368"/>
          </a:xfrm>
          <a:prstGeom prst="rect">
            <a:avLst/>
          </a:prstGeom>
        </p:spPr>
      </p:pic>
      <p:pic>
        <p:nvPicPr>
          <p:cNvPr id="6" name="Graphic 5">
            <a:extLst>
              <a:ext uri="{FF2B5EF4-FFF2-40B4-BE49-F238E27FC236}">
                <a16:creationId xmlns:a16="http://schemas.microsoft.com/office/drawing/2014/main" id="{528672DC-E6D0-5C02-9445-835720D2EEBD}"/>
              </a:ext>
            </a:extLst>
          </p:cNvPr>
          <p:cNvPicPr>
            <a:picLocks noChangeAspect="1"/>
          </p:cNvPicPr>
          <p:nvPr userDrawn="1"/>
        </p:nvPicPr>
        <p:blipFill>
          <a:blip r:embed="rId2">
            <a:extLst>
              <a:ext uri="{96DAC541-7B7A-43D3-8B79-37D633B846F1}">
                <asvg:svgBlip xmlns:asvg="http://schemas.microsoft.com/office/drawing/2016/SVG/main" r:embed="rId3"/>
              </a:ext>
            </a:extLst>
          </a:blip>
          <a:srcRect l="-441" r="-2839"/>
          <a:stretch>
            <a:fillRect/>
          </a:stretch>
        </p:blipFill>
        <p:spPr>
          <a:xfrm rot="16200000">
            <a:off x="627743" y="1450918"/>
            <a:ext cx="2086980" cy="3318368"/>
          </a:xfrm>
          <a:prstGeom prst="rect">
            <a:avLst/>
          </a:prstGeom>
        </p:spPr>
      </p:pic>
      <p:sp>
        <p:nvSpPr>
          <p:cNvPr id="24" name="Picture Placeholder 3">
            <a:extLst>
              <a:ext uri="{FF2B5EF4-FFF2-40B4-BE49-F238E27FC236}">
                <a16:creationId xmlns:a16="http://schemas.microsoft.com/office/drawing/2014/main" id="{583B6E2F-AA03-1DBF-98E1-54C72AC60F42}"/>
              </a:ext>
            </a:extLst>
          </p:cNvPr>
          <p:cNvSpPr>
            <a:spLocks noGrp="1"/>
          </p:cNvSpPr>
          <p:nvPr>
            <p:ph type="pic" sz="quarter" idx="13" hasCustomPrompt="1"/>
          </p:nvPr>
        </p:nvSpPr>
        <p:spPr>
          <a:xfrm>
            <a:off x="509079" y="1049948"/>
            <a:ext cx="2303696" cy="2433446"/>
          </a:xfrm>
          <a:custGeom>
            <a:avLst/>
            <a:gdLst>
              <a:gd name="connsiteX0" fmla="*/ 0 w 1174699"/>
              <a:gd name="connsiteY0" fmla="*/ 0 h 1240861"/>
              <a:gd name="connsiteX1" fmla="*/ 1174699 w 1174699"/>
              <a:gd name="connsiteY1" fmla="*/ 0 h 1240861"/>
              <a:gd name="connsiteX2" fmla="*/ 1174699 w 1174699"/>
              <a:gd name="connsiteY2" fmla="*/ 618703 h 1240861"/>
              <a:gd name="connsiteX3" fmla="*/ 912423 w 1174699"/>
              <a:gd name="connsiteY3" fmla="*/ 1062256 h 1240861"/>
              <a:gd name="connsiteX4" fmla="*/ 587363 w 1174699"/>
              <a:gd name="connsiteY4" fmla="*/ 1240861 h 1240861"/>
              <a:gd name="connsiteX5" fmla="*/ 262275 w 1174699"/>
              <a:gd name="connsiteY5" fmla="*/ 1062256 h 1240861"/>
              <a:gd name="connsiteX6" fmla="*/ 0 w 1174699"/>
              <a:gd name="connsiteY6" fmla="*/ 618703 h 124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4699" h="1240861">
                <a:moveTo>
                  <a:pt x="0" y="0"/>
                </a:moveTo>
                <a:lnTo>
                  <a:pt x="1174699" y="0"/>
                </a:lnTo>
                <a:lnTo>
                  <a:pt x="1174699" y="618703"/>
                </a:lnTo>
                <a:cubicBezTo>
                  <a:pt x="1174699" y="803374"/>
                  <a:pt x="1074182" y="973388"/>
                  <a:pt x="912423" y="1062256"/>
                </a:cubicBezTo>
                <a:lnTo>
                  <a:pt x="587363" y="1240861"/>
                </a:lnTo>
                <a:lnTo>
                  <a:pt x="262275" y="1062256"/>
                </a:lnTo>
                <a:cubicBezTo>
                  <a:pt x="100545" y="973388"/>
                  <a:pt x="0" y="803374"/>
                  <a:pt x="0" y="618703"/>
                </a:cubicBezTo>
                <a:close/>
              </a:path>
            </a:pathLst>
          </a:custGeom>
          <a:solidFill>
            <a:schemeClr val="accent3"/>
          </a:solidFill>
        </p:spPr>
        <p:txBody>
          <a:bodyPr vert="horz" wrap="square" anchor="ctr" anchorCtr="0">
            <a:noAutofit/>
          </a:bodyPr>
          <a:lstStyle>
            <a:lvl1pPr marL="0" indent="0" algn="ctr">
              <a:buNone/>
              <a:defRPr>
                <a:latin typeface="Helvetica" pitchFamily="2" charset="0"/>
              </a:defRPr>
            </a:lvl1pPr>
          </a:lstStyle>
          <a:p>
            <a:r>
              <a:rPr lang="en-US"/>
              <a:t>Image</a:t>
            </a:r>
          </a:p>
        </p:txBody>
      </p:sp>
      <p:pic>
        <p:nvPicPr>
          <p:cNvPr id="4" name="Picture 3">
            <a:extLst>
              <a:ext uri="{FF2B5EF4-FFF2-40B4-BE49-F238E27FC236}">
                <a16:creationId xmlns:a16="http://schemas.microsoft.com/office/drawing/2014/main" id="{5ED014AE-E701-535B-658D-1E1D5AFFD65B}"/>
              </a:ext>
            </a:extLst>
          </p:cNvPr>
          <p:cNvPicPr>
            <a:picLocks noChangeAspect="1"/>
          </p:cNvPicPr>
          <p:nvPr userDrawn="1"/>
        </p:nvPicPr>
        <p:blipFill>
          <a:blip r:embed="rId4"/>
          <a:srcRect/>
          <a:stretch/>
        </p:blipFill>
        <p:spPr>
          <a:xfrm>
            <a:off x="7536505" y="4738745"/>
            <a:ext cx="1318211" cy="190865"/>
          </a:xfrm>
          <a:prstGeom prst="rect">
            <a:avLst/>
          </a:prstGeom>
        </p:spPr>
      </p:pic>
    </p:spTree>
    <p:extLst>
      <p:ext uri="{BB962C8B-B14F-4D97-AF65-F5344CB8AC3E}">
        <p14:creationId xmlns:p14="http://schemas.microsoft.com/office/powerpoint/2010/main" val="7582562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0124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8F23A9-6F7C-B4C2-7880-C05606D0DEFD}"/>
              </a:ext>
            </a:extLst>
          </p:cNvPr>
          <p:cNvSpPr/>
          <p:nvPr/>
        </p:nvSpPr>
        <p:spPr>
          <a:xfrm>
            <a:off x="0" y="0"/>
            <a:ext cx="9144000" cy="5143500"/>
          </a:xfrm>
          <a:prstGeom prst="rect">
            <a:avLst/>
          </a:prstGeom>
          <a:solidFill>
            <a:srgbClr val="0C23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1" name="Graphic 10">
            <a:extLst>
              <a:ext uri="{FF2B5EF4-FFF2-40B4-BE49-F238E27FC236}">
                <a16:creationId xmlns:a16="http://schemas.microsoft.com/office/drawing/2014/main" id="{0438A944-052B-702B-CD6B-CC35D1A951D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91554" y="-6"/>
            <a:ext cx="4052447" cy="5143490"/>
          </a:xfrm>
          <a:prstGeom prst="rect">
            <a:avLst/>
          </a:prstGeom>
        </p:spPr>
      </p:pic>
      <p:cxnSp>
        <p:nvCxnSpPr>
          <p:cNvPr id="4" name="Straight Connector 3">
            <a:extLst>
              <a:ext uri="{FF2B5EF4-FFF2-40B4-BE49-F238E27FC236}">
                <a16:creationId xmlns:a16="http://schemas.microsoft.com/office/drawing/2014/main" id="{4F2804BB-712D-7D14-B5A3-709CE40C535C}"/>
              </a:ext>
            </a:extLst>
          </p:cNvPr>
          <p:cNvCxnSpPr/>
          <p:nvPr userDrawn="1"/>
        </p:nvCxnSpPr>
        <p:spPr>
          <a:xfrm>
            <a:off x="585229" y="3260613"/>
            <a:ext cx="1278755" cy="0"/>
          </a:xfrm>
          <a:prstGeom prst="line">
            <a:avLst/>
          </a:prstGeom>
          <a:ln>
            <a:solidFill>
              <a:schemeClr val="accent1"/>
            </a:solidFill>
          </a:ln>
        </p:spPr>
        <p:style>
          <a:lnRef idx="3">
            <a:schemeClr val="accent2"/>
          </a:lnRef>
          <a:fillRef idx="0">
            <a:schemeClr val="accent2"/>
          </a:fillRef>
          <a:effectRef idx="2">
            <a:schemeClr val="accent2"/>
          </a:effectRef>
          <a:fontRef idx="minor">
            <a:schemeClr val="tx1"/>
          </a:fontRef>
        </p:style>
      </p:cxnSp>
      <p:sp>
        <p:nvSpPr>
          <p:cNvPr id="5" name="Title 9">
            <a:extLst>
              <a:ext uri="{FF2B5EF4-FFF2-40B4-BE49-F238E27FC236}">
                <a16:creationId xmlns:a16="http://schemas.microsoft.com/office/drawing/2014/main" id="{622FE5F9-F3C6-A0A0-89F3-248EA51D0B3F}"/>
              </a:ext>
            </a:extLst>
          </p:cNvPr>
          <p:cNvSpPr>
            <a:spLocks noGrp="1"/>
          </p:cNvSpPr>
          <p:nvPr>
            <p:ph type="title"/>
          </p:nvPr>
        </p:nvSpPr>
        <p:spPr>
          <a:xfrm>
            <a:off x="483578" y="1553151"/>
            <a:ext cx="4607975" cy="1633758"/>
          </a:xfrm>
        </p:spPr>
        <p:txBody>
          <a:bodyPr/>
          <a:lstStyle>
            <a:lvl1pPr>
              <a:lnSpc>
                <a:spcPct val="80000"/>
              </a:lnSpc>
              <a:defRPr sz="4350" b="1" i="0">
                <a:solidFill>
                  <a:schemeClr val="bg1"/>
                </a:solidFill>
                <a:latin typeface="Aptos" panose="020B0004020202020204" pitchFamily="34" charset="0"/>
              </a:defRPr>
            </a:lvl1pPr>
          </a:lstStyle>
          <a:p>
            <a:r>
              <a:rPr lang="en-US"/>
              <a:t>Click to edit Master title style</a:t>
            </a:r>
          </a:p>
        </p:txBody>
      </p:sp>
      <p:sp>
        <p:nvSpPr>
          <p:cNvPr id="7" name="Text Placeholder 9">
            <a:extLst>
              <a:ext uri="{FF2B5EF4-FFF2-40B4-BE49-F238E27FC236}">
                <a16:creationId xmlns:a16="http://schemas.microsoft.com/office/drawing/2014/main" id="{B1A13F03-13E8-E2FD-6976-7681AC3BD6F3}"/>
              </a:ext>
            </a:extLst>
          </p:cNvPr>
          <p:cNvSpPr>
            <a:spLocks noGrp="1"/>
          </p:cNvSpPr>
          <p:nvPr>
            <p:ph type="body" sz="quarter" idx="12" hasCustomPrompt="1"/>
          </p:nvPr>
        </p:nvSpPr>
        <p:spPr>
          <a:xfrm>
            <a:off x="505362" y="3391831"/>
            <a:ext cx="3636169" cy="631031"/>
          </a:xfrm>
        </p:spPr>
        <p:txBody>
          <a:bodyPr/>
          <a:lstStyle>
            <a:lvl1pPr marL="0" indent="0">
              <a:buNone/>
              <a:defRPr b="1" i="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Presentation subtitle, can go up to three lines. Put what you’d like here!</a:t>
            </a:r>
          </a:p>
        </p:txBody>
      </p:sp>
      <p:pic>
        <p:nvPicPr>
          <p:cNvPr id="8" name="Picture 7" descr="A person in a white lab coat&#10;&#10;AI-generated content may be incorrect.">
            <a:extLst>
              <a:ext uri="{FF2B5EF4-FFF2-40B4-BE49-F238E27FC236}">
                <a16:creationId xmlns:a16="http://schemas.microsoft.com/office/drawing/2014/main" id="{287D2FF7-C7FD-F139-3EB8-9509B491EE71}"/>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a:xfrm>
            <a:off x="5333839" y="150471"/>
            <a:ext cx="3567875" cy="4993029"/>
          </a:xfrm>
          <a:prstGeom prst="rect">
            <a:avLst/>
          </a:prstGeom>
          <a:effectLst>
            <a:outerShdw blurRad="171583" dist="38100" dir="2700000" sx="101000" sy="101000" algn="tl" rotWithShape="0">
              <a:prstClr val="black">
                <a:alpha val="18000"/>
              </a:prstClr>
            </a:outerShdw>
          </a:effectLst>
        </p:spPr>
      </p:pic>
      <p:pic>
        <p:nvPicPr>
          <p:cNvPr id="6" name="Picture 5">
            <a:extLst>
              <a:ext uri="{FF2B5EF4-FFF2-40B4-BE49-F238E27FC236}">
                <a16:creationId xmlns:a16="http://schemas.microsoft.com/office/drawing/2014/main" id="{76C4607C-BC47-F6A4-7EEB-5F067F30C82D}"/>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597327" y="944922"/>
            <a:ext cx="2262491" cy="405363"/>
          </a:xfrm>
          <a:prstGeom prst="rect">
            <a:avLst/>
          </a:prstGeom>
        </p:spPr>
      </p:pic>
    </p:spTree>
    <p:extLst>
      <p:ext uri="{BB962C8B-B14F-4D97-AF65-F5344CB8AC3E}">
        <p14:creationId xmlns:p14="http://schemas.microsoft.com/office/powerpoint/2010/main" val="13967435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3" name="Picture 2" descr="A group of people walking outside of a building&#10;&#10;Description automatically generated">
            <a:extLst>
              <a:ext uri="{FF2B5EF4-FFF2-40B4-BE49-F238E27FC236}">
                <a16:creationId xmlns:a16="http://schemas.microsoft.com/office/drawing/2014/main" id="{2EE7EC0B-B4D7-E9F7-5D5F-CD677C370FF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a:fillRect/>
          </a:stretch>
        </p:blipFill>
        <p:spPr>
          <a:xfrm>
            <a:off x="1" y="0"/>
            <a:ext cx="9144000" cy="5143500"/>
          </a:xfrm>
          <a:prstGeom prst="rect">
            <a:avLst/>
          </a:prstGeom>
        </p:spPr>
      </p:pic>
      <p:sp>
        <p:nvSpPr>
          <p:cNvPr id="16" name="Rectangle 15">
            <a:extLst>
              <a:ext uri="{FF2B5EF4-FFF2-40B4-BE49-F238E27FC236}">
                <a16:creationId xmlns:a16="http://schemas.microsoft.com/office/drawing/2014/main" id="{19DE986F-AAF1-2F74-A803-57EBC79FD795}"/>
              </a:ext>
            </a:extLst>
          </p:cNvPr>
          <p:cNvSpPr/>
          <p:nvPr userDrawn="1"/>
        </p:nvSpPr>
        <p:spPr>
          <a:xfrm>
            <a:off x="0" y="-7"/>
            <a:ext cx="9144000" cy="5143499"/>
          </a:xfrm>
          <a:prstGeom prst="rect">
            <a:avLst/>
          </a:prstGeom>
          <a:gradFill>
            <a:gsLst>
              <a:gs pos="82000">
                <a:schemeClr val="accent2"/>
              </a:gs>
              <a:gs pos="0">
                <a:schemeClr val="accent2">
                  <a:alpha val="39109"/>
                </a:schemeClr>
              </a:gs>
            </a:gsLst>
            <a:lin ang="12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9" name="Straight Connector 8">
            <a:extLst>
              <a:ext uri="{FF2B5EF4-FFF2-40B4-BE49-F238E27FC236}">
                <a16:creationId xmlns:a16="http://schemas.microsoft.com/office/drawing/2014/main" id="{B907C253-491A-9B09-19D0-10B95A184377}"/>
              </a:ext>
            </a:extLst>
          </p:cNvPr>
          <p:cNvCxnSpPr/>
          <p:nvPr userDrawn="1"/>
        </p:nvCxnSpPr>
        <p:spPr>
          <a:xfrm>
            <a:off x="585229" y="3260613"/>
            <a:ext cx="1278755" cy="0"/>
          </a:xfrm>
          <a:prstGeom prst="line">
            <a:avLst/>
          </a:prstGeom>
          <a:ln>
            <a:solidFill>
              <a:schemeClr val="accent1"/>
            </a:solidFill>
          </a:ln>
        </p:spPr>
        <p:style>
          <a:lnRef idx="3">
            <a:schemeClr val="accent2"/>
          </a:lnRef>
          <a:fillRef idx="0">
            <a:schemeClr val="accent2"/>
          </a:fillRef>
          <a:effectRef idx="2">
            <a:schemeClr val="accent2"/>
          </a:effectRef>
          <a:fontRef idx="minor">
            <a:schemeClr val="tx1"/>
          </a:fontRef>
        </p:style>
      </p:cxnSp>
      <p:sp>
        <p:nvSpPr>
          <p:cNvPr id="11" name="Title 9">
            <a:extLst>
              <a:ext uri="{FF2B5EF4-FFF2-40B4-BE49-F238E27FC236}">
                <a16:creationId xmlns:a16="http://schemas.microsoft.com/office/drawing/2014/main" id="{5F4B9ECF-B27C-4650-6718-11C41C2261F5}"/>
              </a:ext>
            </a:extLst>
          </p:cNvPr>
          <p:cNvSpPr>
            <a:spLocks noGrp="1"/>
          </p:cNvSpPr>
          <p:nvPr>
            <p:ph type="title"/>
          </p:nvPr>
        </p:nvSpPr>
        <p:spPr>
          <a:xfrm>
            <a:off x="483578" y="1553151"/>
            <a:ext cx="4607975" cy="1633758"/>
          </a:xfrm>
        </p:spPr>
        <p:txBody>
          <a:bodyPr/>
          <a:lstStyle>
            <a:lvl1pPr>
              <a:lnSpc>
                <a:spcPct val="80000"/>
              </a:lnSpc>
              <a:defRPr sz="4350" b="1" i="0">
                <a:solidFill>
                  <a:schemeClr val="bg1"/>
                </a:solidFill>
                <a:latin typeface="Aptos" panose="020B0004020202020204" pitchFamily="34" charset="0"/>
              </a:defRPr>
            </a:lvl1pPr>
          </a:lstStyle>
          <a:p>
            <a:r>
              <a:rPr lang="en-US"/>
              <a:t>Click to edit Master title style</a:t>
            </a:r>
          </a:p>
        </p:txBody>
      </p:sp>
      <p:sp>
        <p:nvSpPr>
          <p:cNvPr id="17" name="Text Placeholder 9">
            <a:extLst>
              <a:ext uri="{FF2B5EF4-FFF2-40B4-BE49-F238E27FC236}">
                <a16:creationId xmlns:a16="http://schemas.microsoft.com/office/drawing/2014/main" id="{D3C996F7-0767-E71E-F7D1-D856F239CBC7}"/>
              </a:ext>
            </a:extLst>
          </p:cNvPr>
          <p:cNvSpPr>
            <a:spLocks noGrp="1"/>
          </p:cNvSpPr>
          <p:nvPr>
            <p:ph type="body" sz="quarter" idx="12" hasCustomPrompt="1"/>
          </p:nvPr>
        </p:nvSpPr>
        <p:spPr>
          <a:xfrm>
            <a:off x="505362" y="3391831"/>
            <a:ext cx="3636169" cy="631031"/>
          </a:xfrm>
        </p:spPr>
        <p:txBody>
          <a:bodyPr/>
          <a:lstStyle>
            <a:lvl1pPr marL="0" indent="0">
              <a:buNone/>
              <a:defRPr b="1" i="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Presentation subtitle, can go up to three lines. Put what you’d like here!</a:t>
            </a:r>
          </a:p>
        </p:txBody>
      </p:sp>
      <p:pic>
        <p:nvPicPr>
          <p:cNvPr id="2" name="Picture 1">
            <a:extLst>
              <a:ext uri="{FF2B5EF4-FFF2-40B4-BE49-F238E27FC236}">
                <a16:creationId xmlns:a16="http://schemas.microsoft.com/office/drawing/2014/main" id="{76CF256D-B99E-249E-F85C-1307340B1BA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97327" y="944922"/>
            <a:ext cx="2262491" cy="405363"/>
          </a:xfrm>
          <a:prstGeom prst="rect">
            <a:avLst/>
          </a:prstGeom>
        </p:spPr>
      </p:pic>
    </p:spTree>
    <p:extLst>
      <p:ext uri="{BB962C8B-B14F-4D97-AF65-F5344CB8AC3E}">
        <p14:creationId xmlns:p14="http://schemas.microsoft.com/office/powerpoint/2010/main" val="25325348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3" name="Picture 2" descr="A close-up of a building&#10;&#10;AI-generated content may be incorrect.">
            <a:extLst>
              <a:ext uri="{FF2B5EF4-FFF2-40B4-BE49-F238E27FC236}">
                <a16:creationId xmlns:a16="http://schemas.microsoft.com/office/drawing/2014/main" id="{54F1DB9E-E98E-C2D0-1C3C-51CF1F00B194}"/>
              </a:ext>
            </a:extLst>
          </p:cNvPr>
          <p:cNvPicPr>
            <a:picLocks noChangeAspect="1"/>
          </p:cNvPicPr>
          <p:nvPr userDrawn="1"/>
        </p:nvPicPr>
        <p:blipFill>
          <a:blip r:embed="rId2" cstate="screen">
            <a:alphaModFix amt="56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1"/>
            <a:ext cx="9144000" cy="5143500"/>
          </a:xfrm>
          <a:prstGeom prst="rect">
            <a:avLst/>
          </a:prstGeom>
        </p:spPr>
      </p:pic>
      <p:sp>
        <p:nvSpPr>
          <p:cNvPr id="4" name="Rectangle 3">
            <a:extLst>
              <a:ext uri="{FF2B5EF4-FFF2-40B4-BE49-F238E27FC236}">
                <a16:creationId xmlns:a16="http://schemas.microsoft.com/office/drawing/2014/main" id="{26203E75-F488-B41C-9B2D-CC30B34B2AF2}"/>
              </a:ext>
            </a:extLst>
          </p:cNvPr>
          <p:cNvSpPr/>
          <p:nvPr userDrawn="1"/>
        </p:nvSpPr>
        <p:spPr>
          <a:xfrm>
            <a:off x="-4" y="0"/>
            <a:ext cx="9144000" cy="5143500"/>
          </a:xfrm>
          <a:prstGeom prst="rect">
            <a:avLst/>
          </a:prstGeom>
          <a:gradFill>
            <a:gsLst>
              <a:gs pos="82000">
                <a:schemeClr val="accent2"/>
              </a:gs>
              <a:gs pos="0">
                <a:schemeClr val="accent2">
                  <a:alpha val="39109"/>
                </a:schemeClr>
              </a:gs>
            </a:gsLst>
            <a:lin ang="12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9" name="Straight Connector 8">
            <a:extLst>
              <a:ext uri="{FF2B5EF4-FFF2-40B4-BE49-F238E27FC236}">
                <a16:creationId xmlns:a16="http://schemas.microsoft.com/office/drawing/2014/main" id="{B907C253-491A-9B09-19D0-10B95A184377}"/>
              </a:ext>
            </a:extLst>
          </p:cNvPr>
          <p:cNvCxnSpPr/>
          <p:nvPr userDrawn="1"/>
        </p:nvCxnSpPr>
        <p:spPr>
          <a:xfrm>
            <a:off x="585229" y="3260613"/>
            <a:ext cx="1278755" cy="0"/>
          </a:xfrm>
          <a:prstGeom prst="line">
            <a:avLst/>
          </a:prstGeom>
          <a:ln>
            <a:solidFill>
              <a:schemeClr val="accent1"/>
            </a:solidFill>
          </a:ln>
        </p:spPr>
        <p:style>
          <a:lnRef idx="3">
            <a:schemeClr val="accent2"/>
          </a:lnRef>
          <a:fillRef idx="0">
            <a:schemeClr val="accent2"/>
          </a:fillRef>
          <a:effectRef idx="2">
            <a:schemeClr val="accent2"/>
          </a:effectRef>
          <a:fontRef idx="minor">
            <a:schemeClr val="tx1"/>
          </a:fontRef>
        </p:style>
      </p:cxnSp>
      <p:sp>
        <p:nvSpPr>
          <p:cNvPr id="11" name="Title 9">
            <a:extLst>
              <a:ext uri="{FF2B5EF4-FFF2-40B4-BE49-F238E27FC236}">
                <a16:creationId xmlns:a16="http://schemas.microsoft.com/office/drawing/2014/main" id="{5F4B9ECF-B27C-4650-6718-11C41C2261F5}"/>
              </a:ext>
            </a:extLst>
          </p:cNvPr>
          <p:cNvSpPr>
            <a:spLocks noGrp="1"/>
          </p:cNvSpPr>
          <p:nvPr>
            <p:ph type="title"/>
          </p:nvPr>
        </p:nvSpPr>
        <p:spPr>
          <a:xfrm>
            <a:off x="483578" y="1553151"/>
            <a:ext cx="4607975" cy="1633758"/>
          </a:xfrm>
        </p:spPr>
        <p:txBody>
          <a:bodyPr/>
          <a:lstStyle>
            <a:lvl1pPr>
              <a:lnSpc>
                <a:spcPct val="80000"/>
              </a:lnSpc>
              <a:defRPr sz="4350" b="1" i="0">
                <a:solidFill>
                  <a:schemeClr val="bg1"/>
                </a:solidFill>
                <a:latin typeface="Aptos" panose="020B0004020202020204" pitchFamily="34" charset="0"/>
              </a:defRPr>
            </a:lvl1pPr>
          </a:lstStyle>
          <a:p>
            <a:r>
              <a:rPr lang="en-US"/>
              <a:t>Click to edit Master title style</a:t>
            </a:r>
          </a:p>
        </p:txBody>
      </p:sp>
      <p:sp>
        <p:nvSpPr>
          <p:cNvPr id="17" name="Text Placeholder 9">
            <a:extLst>
              <a:ext uri="{FF2B5EF4-FFF2-40B4-BE49-F238E27FC236}">
                <a16:creationId xmlns:a16="http://schemas.microsoft.com/office/drawing/2014/main" id="{D3C996F7-0767-E71E-F7D1-D856F239CBC7}"/>
              </a:ext>
            </a:extLst>
          </p:cNvPr>
          <p:cNvSpPr>
            <a:spLocks noGrp="1"/>
          </p:cNvSpPr>
          <p:nvPr>
            <p:ph type="body" sz="quarter" idx="12" hasCustomPrompt="1"/>
          </p:nvPr>
        </p:nvSpPr>
        <p:spPr>
          <a:xfrm>
            <a:off x="505362" y="3391831"/>
            <a:ext cx="3636169" cy="631031"/>
          </a:xfrm>
        </p:spPr>
        <p:txBody>
          <a:bodyPr/>
          <a:lstStyle>
            <a:lvl1pPr marL="0" indent="0">
              <a:buNone/>
              <a:defRPr b="1" i="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Presentation subtitle, can go up to three lines. Put what you’d like here!</a:t>
            </a:r>
          </a:p>
        </p:txBody>
      </p:sp>
      <p:pic>
        <p:nvPicPr>
          <p:cNvPr id="7" name="Graphic 6">
            <a:extLst>
              <a:ext uri="{FF2B5EF4-FFF2-40B4-BE49-F238E27FC236}">
                <a16:creationId xmlns:a16="http://schemas.microsoft.com/office/drawing/2014/main" id="{E5A91DFB-1B1D-AF95-6C19-B546C816FD9B}"/>
              </a:ext>
            </a:extLst>
          </p:cNvPr>
          <p:cNvPicPr>
            <a:picLocks noChangeAspect="1"/>
          </p:cNvPicPr>
          <p:nvPr userDrawn="1"/>
        </p:nvPicPr>
        <p:blipFill>
          <a:blip r:embed="rId4">
            <a:extLst>
              <a:ext uri="{96DAC541-7B7A-43D3-8B79-37D633B846F1}">
                <asvg:svgBlip xmlns:asvg="http://schemas.microsoft.com/office/drawing/2016/SVG/main" r:embed="rId5"/>
              </a:ext>
            </a:extLst>
          </a:blip>
          <a:srcRect r="33144" b="28551"/>
          <a:stretch>
            <a:fillRect/>
          </a:stretch>
        </p:blipFill>
        <p:spPr>
          <a:xfrm>
            <a:off x="5091553" y="735922"/>
            <a:ext cx="4052447" cy="4407578"/>
          </a:xfrm>
          <a:prstGeom prst="rect">
            <a:avLst/>
          </a:prstGeom>
        </p:spPr>
      </p:pic>
      <p:sp>
        <p:nvSpPr>
          <p:cNvPr id="23" name="Rectangle 22">
            <a:extLst>
              <a:ext uri="{FF2B5EF4-FFF2-40B4-BE49-F238E27FC236}">
                <a16:creationId xmlns:a16="http://schemas.microsoft.com/office/drawing/2014/main" id="{B9CA8EBD-CE1C-FDB5-8F09-196DFAAAEE79}"/>
              </a:ext>
            </a:extLst>
          </p:cNvPr>
          <p:cNvSpPr/>
          <p:nvPr userDrawn="1"/>
        </p:nvSpPr>
        <p:spPr>
          <a:xfrm>
            <a:off x="-2" y="1579492"/>
            <a:ext cx="9144000" cy="3564008"/>
          </a:xfrm>
          <a:prstGeom prst="rect">
            <a:avLst/>
          </a:prstGeom>
          <a:gradFill>
            <a:gsLst>
              <a:gs pos="3000">
                <a:schemeClr val="accent1"/>
              </a:gs>
              <a:gs pos="37000">
                <a:schemeClr val="accent1">
                  <a:alpha val="0"/>
                </a:schemeClr>
              </a:gs>
            </a:gsLst>
            <a:lin ang="15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 name="Graphic 9">
            <a:extLst>
              <a:ext uri="{FF2B5EF4-FFF2-40B4-BE49-F238E27FC236}">
                <a16:creationId xmlns:a16="http://schemas.microsoft.com/office/drawing/2014/main" id="{E2C69DCD-6E20-00AC-A6B8-65F8ADD8AF11}"/>
              </a:ext>
            </a:extLst>
          </p:cNvPr>
          <p:cNvPicPr>
            <a:picLocks noChangeAspect="1"/>
          </p:cNvPicPr>
          <p:nvPr userDrawn="1"/>
        </p:nvPicPr>
        <p:blipFill>
          <a:blip r:embed="rId4">
            <a:extLst>
              <a:ext uri="{96DAC541-7B7A-43D3-8B79-37D633B846F1}">
                <asvg:svgBlip xmlns:asvg="http://schemas.microsoft.com/office/drawing/2016/SVG/main" r:embed="rId5"/>
              </a:ext>
            </a:extLst>
          </a:blip>
          <a:srcRect t="43448" r="33144" b="28551"/>
          <a:stretch>
            <a:fillRect/>
          </a:stretch>
        </p:blipFill>
        <p:spPr>
          <a:xfrm>
            <a:off x="5091553" y="3416116"/>
            <a:ext cx="4052447" cy="1727385"/>
          </a:xfrm>
          <a:prstGeom prst="rect">
            <a:avLst/>
          </a:prstGeom>
        </p:spPr>
      </p:pic>
      <p:pic>
        <p:nvPicPr>
          <p:cNvPr id="21" name="Picture 20" descr="A person in a white coat with his arms crossed&#10;&#10;AI-generated content may be incorrect.">
            <a:extLst>
              <a:ext uri="{FF2B5EF4-FFF2-40B4-BE49-F238E27FC236}">
                <a16:creationId xmlns:a16="http://schemas.microsoft.com/office/drawing/2014/main" id="{08B2186C-23DD-2E96-D91A-E250035B5C96}"/>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780998" y="-14"/>
            <a:ext cx="3915897" cy="5143500"/>
          </a:xfrm>
          <a:prstGeom prst="rect">
            <a:avLst/>
          </a:prstGeom>
          <a:effectLst>
            <a:outerShdw blurRad="238404" dist="38100" dir="2700000" algn="tl" rotWithShape="0">
              <a:prstClr val="black">
                <a:alpha val="24000"/>
              </a:prstClr>
            </a:outerShdw>
          </a:effectLst>
        </p:spPr>
      </p:pic>
      <p:pic>
        <p:nvPicPr>
          <p:cNvPr id="2" name="Picture 1">
            <a:extLst>
              <a:ext uri="{FF2B5EF4-FFF2-40B4-BE49-F238E27FC236}">
                <a16:creationId xmlns:a16="http://schemas.microsoft.com/office/drawing/2014/main" id="{218866B2-D6D9-7CA0-F18E-52CF03590872}"/>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597327" y="944922"/>
            <a:ext cx="2262491" cy="405363"/>
          </a:xfrm>
          <a:prstGeom prst="rect">
            <a:avLst/>
          </a:prstGeom>
        </p:spPr>
      </p:pic>
    </p:spTree>
    <p:extLst>
      <p:ext uri="{BB962C8B-B14F-4D97-AF65-F5344CB8AC3E}">
        <p14:creationId xmlns:p14="http://schemas.microsoft.com/office/powerpoint/2010/main" val="12493712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pic>
        <p:nvPicPr>
          <p:cNvPr id="3" name="Picture 2" descr="A close-up of a building&#10;&#10;AI-generated content may be incorrect.">
            <a:extLst>
              <a:ext uri="{FF2B5EF4-FFF2-40B4-BE49-F238E27FC236}">
                <a16:creationId xmlns:a16="http://schemas.microsoft.com/office/drawing/2014/main" id="{54F1DB9E-E98E-C2D0-1C3C-51CF1F00B194}"/>
              </a:ext>
            </a:extLst>
          </p:cNvPr>
          <p:cNvPicPr>
            <a:picLocks noChangeAspect="1"/>
          </p:cNvPicPr>
          <p:nvPr userDrawn="1"/>
        </p:nvPicPr>
        <p:blipFill>
          <a:blip r:embed="rId2" cstate="screen">
            <a:alphaModFix amt="56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1"/>
            <a:ext cx="9144000" cy="5143500"/>
          </a:xfrm>
          <a:prstGeom prst="rect">
            <a:avLst/>
          </a:prstGeom>
        </p:spPr>
      </p:pic>
      <p:sp>
        <p:nvSpPr>
          <p:cNvPr id="4" name="Rectangle 3">
            <a:extLst>
              <a:ext uri="{FF2B5EF4-FFF2-40B4-BE49-F238E27FC236}">
                <a16:creationId xmlns:a16="http://schemas.microsoft.com/office/drawing/2014/main" id="{26203E75-F488-B41C-9B2D-CC30B34B2AF2}"/>
              </a:ext>
            </a:extLst>
          </p:cNvPr>
          <p:cNvSpPr/>
          <p:nvPr userDrawn="1"/>
        </p:nvSpPr>
        <p:spPr>
          <a:xfrm>
            <a:off x="0" y="1"/>
            <a:ext cx="9144000" cy="5143492"/>
          </a:xfrm>
          <a:prstGeom prst="rect">
            <a:avLst/>
          </a:prstGeom>
          <a:gradFill>
            <a:gsLst>
              <a:gs pos="82000">
                <a:schemeClr val="accent2"/>
              </a:gs>
              <a:gs pos="0">
                <a:schemeClr val="accent2">
                  <a:alpha val="39109"/>
                </a:schemeClr>
              </a:gs>
            </a:gsLst>
            <a:lin ang="12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9" name="Straight Connector 8">
            <a:extLst>
              <a:ext uri="{FF2B5EF4-FFF2-40B4-BE49-F238E27FC236}">
                <a16:creationId xmlns:a16="http://schemas.microsoft.com/office/drawing/2014/main" id="{B907C253-491A-9B09-19D0-10B95A184377}"/>
              </a:ext>
            </a:extLst>
          </p:cNvPr>
          <p:cNvCxnSpPr/>
          <p:nvPr userDrawn="1"/>
        </p:nvCxnSpPr>
        <p:spPr>
          <a:xfrm>
            <a:off x="585229" y="3260613"/>
            <a:ext cx="1278755" cy="0"/>
          </a:xfrm>
          <a:prstGeom prst="line">
            <a:avLst/>
          </a:prstGeom>
          <a:ln>
            <a:solidFill>
              <a:schemeClr val="accent1"/>
            </a:solidFill>
          </a:ln>
        </p:spPr>
        <p:style>
          <a:lnRef idx="3">
            <a:schemeClr val="accent2"/>
          </a:lnRef>
          <a:fillRef idx="0">
            <a:schemeClr val="accent2"/>
          </a:fillRef>
          <a:effectRef idx="2">
            <a:schemeClr val="accent2"/>
          </a:effectRef>
          <a:fontRef idx="minor">
            <a:schemeClr val="tx1"/>
          </a:fontRef>
        </p:style>
      </p:cxnSp>
      <p:sp>
        <p:nvSpPr>
          <p:cNvPr id="11" name="Title 9">
            <a:extLst>
              <a:ext uri="{FF2B5EF4-FFF2-40B4-BE49-F238E27FC236}">
                <a16:creationId xmlns:a16="http://schemas.microsoft.com/office/drawing/2014/main" id="{5F4B9ECF-B27C-4650-6718-11C41C2261F5}"/>
              </a:ext>
            </a:extLst>
          </p:cNvPr>
          <p:cNvSpPr>
            <a:spLocks noGrp="1"/>
          </p:cNvSpPr>
          <p:nvPr>
            <p:ph type="title"/>
          </p:nvPr>
        </p:nvSpPr>
        <p:spPr>
          <a:xfrm>
            <a:off x="483578" y="1553151"/>
            <a:ext cx="4607975" cy="1633758"/>
          </a:xfrm>
        </p:spPr>
        <p:txBody>
          <a:bodyPr/>
          <a:lstStyle>
            <a:lvl1pPr>
              <a:lnSpc>
                <a:spcPct val="80000"/>
              </a:lnSpc>
              <a:defRPr sz="4350" b="1" i="0">
                <a:solidFill>
                  <a:schemeClr val="bg1"/>
                </a:solidFill>
                <a:latin typeface="Aptos" panose="020B0004020202020204" pitchFamily="34" charset="0"/>
              </a:defRPr>
            </a:lvl1pPr>
          </a:lstStyle>
          <a:p>
            <a:r>
              <a:rPr lang="en-US"/>
              <a:t>Click to edit Master title style</a:t>
            </a:r>
          </a:p>
        </p:txBody>
      </p:sp>
      <p:sp>
        <p:nvSpPr>
          <p:cNvPr id="17" name="Text Placeholder 9">
            <a:extLst>
              <a:ext uri="{FF2B5EF4-FFF2-40B4-BE49-F238E27FC236}">
                <a16:creationId xmlns:a16="http://schemas.microsoft.com/office/drawing/2014/main" id="{D3C996F7-0767-E71E-F7D1-D856F239CBC7}"/>
              </a:ext>
            </a:extLst>
          </p:cNvPr>
          <p:cNvSpPr>
            <a:spLocks noGrp="1"/>
          </p:cNvSpPr>
          <p:nvPr>
            <p:ph type="body" sz="quarter" idx="12" hasCustomPrompt="1"/>
          </p:nvPr>
        </p:nvSpPr>
        <p:spPr>
          <a:xfrm>
            <a:off x="505362" y="3391831"/>
            <a:ext cx="3636169" cy="631031"/>
          </a:xfrm>
        </p:spPr>
        <p:txBody>
          <a:bodyPr/>
          <a:lstStyle>
            <a:lvl1pPr marL="0" indent="0">
              <a:buNone/>
              <a:defRPr b="1" i="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Presentation subtitle, can go up to three lines. Put what you’d like here!</a:t>
            </a:r>
          </a:p>
        </p:txBody>
      </p:sp>
      <p:pic>
        <p:nvPicPr>
          <p:cNvPr id="7" name="Graphic 6">
            <a:extLst>
              <a:ext uri="{FF2B5EF4-FFF2-40B4-BE49-F238E27FC236}">
                <a16:creationId xmlns:a16="http://schemas.microsoft.com/office/drawing/2014/main" id="{E5A91DFB-1B1D-AF95-6C19-B546C816FD9B}"/>
              </a:ext>
            </a:extLst>
          </p:cNvPr>
          <p:cNvPicPr>
            <a:picLocks noChangeAspect="1"/>
          </p:cNvPicPr>
          <p:nvPr userDrawn="1"/>
        </p:nvPicPr>
        <p:blipFill>
          <a:blip r:embed="rId4">
            <a:extLst>
              <a:ext uri="{96DAC541-7B7A-43D3-8B79-37D633B846F1}">
                <asvg:svgBlip xmlns:asvg="http://schemas.microsoft.com/office/drawing/2016/SVG/main" r:embed="rId5"/>
              </a:ext>
            </a:extLst>
          </a:blip>
          <a:srcRect r="33144" b="28551"/>
          <a:stretch>
            <a:fillRect/>
          </a:stretch>
        </p:blipFill>
        <p:spPr>
          <a:xfrm>
            <a:off x="5091553" y="735922"/>
            <a:ext cx="4052447" cy="4407578"/>
          </a:xfrm>
          <a:prstGeom prst="rect">
            <a:avLst/>
          </a:prstGeom>
        </p:spPr>
      </p:pic>
      <p:sp>
        <p:nvSpPr>
          <p:cNvPr id="23" name="Rectangle 22">
            <a:extLst>
              <a:ext uri="{FF2B5EF4-FFF2-40B4-BE49-F238E27FC236}">
                <a16:creationId xmlns:a16="http://schemas.microsoft.com/office/drawing/2014/main" id="{B9CA8EBD-CE1C-FDB5-8F09-196DFAAAEE79}"/>
              </a:ext>
            </a:extLst>
          </p:cNvPr>
          <p:cNvSpPr/>
          <p:nvPr userDrawn="1"/>
        </p:nvSpPr>
        <p:spPr>
          <a:xfrm>
            <a:off x="-2" y="1463040"/>
            <a:ext cx="9144000" cy="3680460"/>
          </a:xfrm>
          <a:prstGeom prst="rect">
            <a:avLst/>
          </a:prstGeom>
          <a:gradFill>
            <a:gsLst>
              <a:gs pos="3000">
                <a:schemeClr val="accent1"/>
              </a:gs>
              <a:gs pos="37000">
                <a:schemeClr val="accent1">
                  <a:alpha val="0"/>
                </a:schemeClr>
              </a:gs>
            </a:gsLst>
            <a:lin ang="15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 name="Graphic 9">
            <a:extLst>
              <a:ext uri="{FF2B5EF4-FFF2-40B4-BE49-F238E27FC236}">
                <a16:creationId xmlns:a16="http://schemas.microsoft.com/office/drawing/2014/main" id="{E2C69DCD-6E20-00AC-A6B8-65F8ADD8AF11}"/>
              </a:ext>
            </a:extLst>
          </p:cNvPr>
          <p:cNvPicPr>
            <a:picLocks noChangeAspect="1"/>
          </p:cNvPicPr>
          <p:nvPr userDrawn="1"/>
        </p:nvPicPr>
        <p:blipFill>
          <a:blip r:embed="rId4">
            <a:extLst>
              <a:ext uri="{96DAC541-7B7A-43D3-8B79-37D633B846F1}">
                <asvg:svgBlip xmlns:asvg="http://schemas.microsoft.com/office/drawing/2016/SVG/main" r:embed="rId5"/>
              </a:ext>
            </a:extLst>
          </a:blip>
          <a:srcRect t="43448" r="33144" b="28551"/>
          <a:stretch>
            <a:fillRect/>
          </a:stretch>
        </p:blipFill>
        <p:spPr>
          <a:xfrm>
            <a:off x="5091553" y="3416116"/>
            <a:ext cx="4052447" cy="1727385"/>
          </a:xfrm>
          <a:prstGeom prst="rect">
            <a:avLst/>
          </a:prstGeom>
        </p:spPr>
      </p:pic>
      <p:pic>
        <p:nvPicPr>
          <p:cNvPr id="2" name="Picture 1" descr="A person and person in graduation gowns&#10;&#10;AI-generated content may be incorrect.">
            <a:extLst>
              <a:ext uri="{FF2B5EF4-FFF2-40B4-BE49-F238E27FC236}">
                <a16:creationId xmlns:a16="http://schemas.microsoft.com/office/drawing/2014/main" id="{7A48F05B-3236-16B5-4C9D-E3540AE9DAEE}"/>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a:xfrm>
            <a:off x="3962218" y="609600"/>
            <a:ext cx="5181779" cy="4533899"/>
          </a:xfrm>
          <a:prstGeom prst="rect">
            <a:avLst/>
          </a:prstGeom>
        </p:spPr>
      </p:pic>
      <p:pic>
        <p:nvPicPr>
          <p:cNvPr id="5" name="Picture 4">
            <a:extLst>
              <a:ext uri="{FF2B5EF4-FFF2-40B4-BE49-F238E27FC236}">
                <a16:creationId xmlns:a16="http://schemas.microsoft.com/office/drawing/2014/main" id="{D63AA926-2CFC-AADD-7D6B-E7023165D523}"/>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597327" y="944922"/>
            <a:ext cx="2262491" cy="405363"/>
          </a:xfrm>
          <a:prstGeom prst="rect">
            <a:avLst/>
          </a:prstGeom>
        </p:spPr>
      </p:pic>
    </p:spTree>
    <p:extLst>
      <p:ext uri="{BB962C8B-B14F-4D97-AF65-F5344CB8AC3E}">
        <p14:creationId xmlns:p14="http://schemas.microsoft.com/office/powerpoint/2010/main" val="11784074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rgbClr val="F8F4F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6A713F-06B9-9CBB-2EFE-9709996CC3CB}"/>
              </a:ext>
            </a:extLst>
          </p:cNvPr>
          <p:cNvSpPr/>
          <p:nvPr userDrawn="1"/>
        </p:nvSpPr>
        <p:spPr>
          <a:xfrm>
            <a:off x="-1" y="4494923"/>
            <a:ext cx="9144001" cy="64857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9F36DD1-421C-5EAA-D026-5CC0222F0429}"/>
              </a:ext>
            </a:extLst>
          </p:cNvPr>
          <p:cNvPicPr>
            <a:picLocks noChangeAspect="1"/>
          </p:cNvPicPr>
          <p:nvPr userDrawn="1"/>
        </p:nvPicPr>
        <p:blipFill>
          <a:blip r:embed="rId2" cstate="screen">
            <a:alphaModFix amt="15000"/>
            <a:extLst>
              <a:ext uri="{28A0092B-C50C-407E-A947-70E740481C1C}">
                <a14:useLocalDpi xmlns:a14="http://schemas.microsoft.com/office/drawing/2010/main"/>
              </a:ext>
            </a:extLst>
          </a:blip>
          <a:stretch>
            <a:fillRect/>
          </a:stretch>
        </p:blipFill>
        <p:spPr>
          <a:xfrm>
            <a:off x="0" y="4494923"/>
            <a:ext cx="9186486" cy="648576"/>
          </a:xfrm>
          <a:prstGeom prst="rect">
            <a:avLst/>
          </a:prstGeom>
        </p:spPr>
      </p:pic>
      <p:sp>
        <p:nvSpPr>
          <p:cNvPr id="23" name="AutoShape 5">
            <a:extLst>
              <a:ext uri="{FF2B5EF4-FFF2-40B4-BE49-F238E27FC236}">
                <a16:creationId xmlns:a16="http://schemas.microsoft.com/office/drawing/2014/main" id="{C24F87E9-807F-BEF0-F267-FB772335CF3E}"/>
              </a:ext>
            </a:extLst>
          </p:cNvPr>
          <p:cNvSpPr/>
          <p:nvPr userDrawn="1"/>
        </p:nvSpPr>
        <p:spPr>
          <a:xfrm flipV="1">
            <a:off x="689772" y="892172"/>
            <a:ext cx="3956860" cy="0"/>
          </a:xfrm>
          <a:prstGeom prst="line">
            <a:avLst/>
          </a:prstGeom>
          <a:ln w="25400" cap="flat">
            <a:solidFill>
              <a:srgbClr val="F15A22"/>
            </a:solidFill>
            <a:prstDash val="solid"/>
            <a:headEnd type="none" w="sm" len="sm"/>
            <a:tailEnd type="none" w="sm" len="sm"/>
          </a:ln>
        </p:spPr>
        <p:txBody>
          <a:bodyPr/>
          <a:lstStyle/>
          <a:p>
            <a:endParaRPr lang="en-US" sz="1013">
              <a:solidFill>
                <a:schemeClr val="tx2"/>
              </a:solidFill>
            </a:endParaRPr>
          </a:p>
        </p:txBody>
      </p:sp>
      <p:pic>
        <p:nvPicPr>
          <p:cNvPr id="5" name="Picture 4">
            <a:extLst>
              <a:ext uri="{FF2B5EF4-FFF2-40B4-BE49-F238E27FC236}">
                <a16:creationId xmlns:a16="http://schemas.microsoft.com/office/drawing/2014/main" id="{E927B5B1-3830-9CDA-FB4B-EA41B259CC55}"/>
              </a:ext>
            </a:extLst>
          </p:cNvPr>
          <p:cNvPicPr>
            <a:picLocks noChangeAspect="1"/>
          </p:cNvPicPr>
          <p:nvPr userDrawn="1"/>
        </p:nvPicPr>
        <p:blipFill>
          <a:blip r:embed="rId3"/>
          <a:srcRect/>
          <a:stretch/>
        </p:blipFill>
        <p:spPr>
          <a:xfrm>
            <a:off x="7533457" y="4737907"/>
            <a:ext cx="1318211" cy="183313"/>
          </a:xfrm>
          <a:prstGeom prst="rect">
            <a:avLst/>
          </a:prstGeom>
        </p:spPr>
      </p:pic>
    </p:spTree>
    <p:extLst>
      <p:ext uri="{BB962C8B-B14F-4D97-AF65-F5344CB8AC3E}">
        <p14:creationId xmlns:p14="http://schemas.microsoft.com/office/powerpoint/2010/main" val="8054816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F8F4F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A909D37-9CE6-C938-1703-BA0AE4A9CC64}"/>
              </a:ext>
            </a:extLst>
          </p:cNvPr>
          <p:cNvSpPr/>
          <p:nvPr userDrawn="1"/>
        </p:nvSpPr>
        <p:spPr>
          <a:xfrm>
            <a:off x="-1" y="4494923"/>
            <a:ext cx="9144001" cy="64857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FB4B18B9-836D-4952-8D1F-F25040328F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4497924"/>
            <a:ext cx="9144000" cy="645576"/>
          </a:xfrm>
          <a:prstGeom prst="rect">
            <a:avLst/>
          </a:prstGeom>
        </p:spPr>
      </p:pic>
      <p:sp>
        <p:nvSpPr>
          <p:cNvPr id="14" name="AutoShape 5">
            <a:extLst>
              <a:ext uri="{FF2B5EF4-FFF2-40B4-BE49-F238E27FC236}">
                <a16:creationId xmlns:a16="http://schemas.microsoft.com/office/drawing/2014/main" id="{E1631D5F-3A6F-3EF1-AB73-4958F4B0AA21}"/>
              </a:ext>
            </a:extLst>
          </p:cNvPr>
          <p:cNvSpPr/>
          <p:nvPr userDrawn="1"/>
        </p:nvSpPr>
        <p:spPr>
          <a:xfrm flipV="1">
            <a:off x="689772" y="892172"/>
            <a:ext cx="3956860" cy="0"/>
          </a:xfrm>
          <a:prstGeom prst="line">
            <a:avLst/>
          </a:prstGeom>
          <a:ln w="25400" cap="flat">
            <a:solidFill>
              <a:srgbClr val="F15A22"/>
            </a:solidFill>
            <a:prstDash val="solid"/>
            <a:headEnd type="none" w="sm" len="sm"/>
            <a:tailEnd type="none" w="sm" len="sm"/>
          </a:ln>
        </p:spPr>
        <p:txBody>
          <a:bodyPr/>
          <a:lstStyle/>
          <a:p>
            <a:endParaRPr lang="en-US" sz="1013">
              <a:solidFill>
                <a:schemeClr val="tx2"/>
              </a:solidFill>
            </a:endParaRPr>
          </a:p>
        </p:txBody>
      </p:sp>
      <p:pic>
        <p:nvPicPr>
          <p:cNvPr id="2" name="Picture 1">
            <a:extLst>
              <a:ext uri="{FF2B5EF4-FFF2-40B4-BE49-F238E27FC236}">
                <a16:creationId xmlns:a16="http://schemas.microsoft.com/office/drawing/2014/main" id="{3BB91946-9FF7-5C73-D1B1-2678B0D0F592}"/>
              </a:ext>
            </a:extLst>
          </p:cNvPr>
          <p:cNvPicPr>
            <a:picLocks noChangeAspect="1"/>
          </p:cNvPicPr>
          <p:nvPr userDrawn="1"/>
        </p:nvPicPr>
        <p:blipFill>
          <a:blip r:embed="rId3"/>
          <a:srcRect/>
          <a:stretch/>
        </p:blipFill>
        <p:spPr>
          <a:xfrm>
            <a:off x="7533457" y="4737907"/>
            <a:ext cx="1318211" cy="183313"/>
          </a:xfrm>
          <a:prstGeom prst="rect">
            <a:avLst/>
          </a:prstGeom>
        </p:spPr>
      </p:pic>
    </p:spTree>
    <p:extLst>
      <p:ext uri="{BB962C8B-B14F-4D97-AF65-F5344CB8AC3E}">
        <p14:creationId xmlns:p14="http://schemas.microsoft.com/office/powerpoint/2010/main" val="41075161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44634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99" r:id="rId3"/>
    <p:sldLayoutId id="2147483734" r:id="rId4"/>
    <p:sldLayoutId id="2147483735" r:id="rId5"/>
    <p:sldLayoutId id="2147483733" r:id="rId6"/>
    <p:sldLayoutId id="2147483736" r:id="rId7"/>
    <p:sldLayoutId id="2147483664" r:id="rId8"/>
    <p:sldLayoutId id="2147483663" r:id="rId9"/>
    <p:sldLayoutId id="2147483738" r:id="rId10"/>
    <p:sldLayoutId id="2147483737" r:id="rId11"/>
    <p:sldLayoutId id="2147483700" r:id="rId12"/>
    <p:sldLayoutId id="2147483701" r:id="rId13"/>
    <p:sldLayoutId id="2147483702" r:id="rId14"/>
    <p:sldLayoutId id="2147483672" r:id="rId15"/>
    <p:sldLayoutId id="2147483679" r:id="rId16"/>
    <p:sldLayoutId id="2147483675" r:id="rId17"/>
    <p:sldLayoutId id="2147483673" r:id="rId18"/>
    <p:sldLayoutId id="2147483692" r:id="rId19"/>
    <p:sldLayoutId id="2147483693" r:id="rId20"/>
    <p:sldLayoutId id="2147483694" r:id="rId21"/>
    <p:sldLayoutId id="2147483695" r:id="rId22"/>
    <p:sldLayoutId id="2147483665" r:id="rId23"/>
    <p:sldLayoutId id="2147483668" r:id="rId24"/>
    <p:sldLayoutId id="2147483667" r:id="rId25"/>
    <p:sldLayoutId id="2147483670" r:id="rId26"/>
    <p:sldLayoutId id="2147483676" r:id="rId27"/>
    <p:sldLayoutId id="2147483669" r:id="rId28"/>
    <p:sldLayoutId id="2147483690" r:id="rId29"/>
    <p:sldLayoutId id="2147483688" r:id="rId30"/>
    <p:sldLayoutId id="2147483689" r:id="rId31"/>
    <p:sldLayoutId id="2147483709" r:id="rId32"/>
    <p:sldLayoutId id="2147483731" r:id="rId3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hyperlink" Target="https://utuncode.uthscsa.edu/documentsrepo/frm_file/aWQ6Njh8ZmlsZW5hbWU6VVQtU2FuLUFudG9uaW8tQnJhbmQtR3VpZGVsaW5lc19ib29rLXYwMS0wOC0yMDI1LnBkZg==" TargetMode="External"/><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hyperlink" Target="https://www.utsa.edu/ada/compliance2026/resources.html" TargetMode="External"/><Relationship Id="rId5" Type="http://schemas.openxmlformats.org/officeDocument/2006/relationships/hyperlink" Target="https://legibility.info/font-size-calculator" TargetMode="External"/><Relationship Id="rId4" Type="http://schemas.openxmlformats.org/officeDocument/2006/relationships/hyperlink" Target="https://color.adobe.com/create/color-contrast-analyzer"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8" Type="http://schemas.openxmlformats.org/officeDocument/2006/relationships/hyperlink" Target="https://bbc.github.io/gaad/how_big_should_subtitles_be/index.html" TargetMode="External"/><Relationship Id="rId3" Type="http://schemas.openxmlformats.org/officeDocument/2006/relationships/hyperlink" Target="https://www.w3.org/WAI/media/av/" TargetMode="External"/><Relationship Id="rId7" Type="http://schemas.openxmlformats.org/officeDocument/2006/relationships/hyperlink" Target="https://www.w3.org/WAI/GL/WCAG20/WD-WCAG20-TECHS/G87.html" TargetMode="External"/><Relationship Id="rId2" Type="http://schemas.openxmlformats.org/officeDocument/2006/relationships/hyperlink" Target="https://www.w3.org/WAI/media/av/captions/" TargetMode="External"/><Relationship Id="rId1" Type="http://schemas.openxmlformats.org/officeDocument/2006/relationships/slideLayout" Target="../slideLayouts/slideLayout18.xml"/><Relationship Id="rId6" Type="http://schemas.openxmlformats.org/officeDocument/2006/relationships/hyperlink" Target="https://accessibility.columbia.edu/content/creating-accessible-video" TargetMode="External"/><Relationship Id="rId5" Type="http://schemas.openxmlformats.org/officeDocument/2006/relationships/hyperlink" Target="https://www.section508.gov/create/captions-transcripts/" TargetMode="External"/><Relationship Id="rId10" Type="http://schemas.openxmlformats.org/officeDocument/2006/relationships/hyperlink" Target="https://www.3playmedia.com/blog/closed-caption-styling-formatting-best-practices-you-need-to-know/" TargetMode="External"/><Relationship Id="rId4" Type="http://schemas.openxmlformats.org/officeDocument/2006/relationships/hyperlink" Target="https://www.w3.org/WAI/WCAG21/Understanding/contrast-minimum.html" TargetMode="External"/><Relationship Id="rId9" Type="http://schemas.openxmlformats.org/officeDocument/2006/relationships/hyperlink" Target="https://partnerhelp.netflixstudios.com/hc/en-us/articles/217350977-English-USA-Timed-Text-Style-Guide"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32.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28.xml"/><Relationship Id="rId5" Type="http://schemas.openxmlformats.org/officeDocument/2006/relationships/image" Target="../media/image38.svg"/><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5AFA4-AC3F-26E9-2B91-F5E7FD6C81D5}"/>
              </a:ext>
            </a:extLst>
          </p:cNvPr>
          <p:cNvSpPr>
            <a:spLocks noGrp="1"/>
          </p:cNvSpPr>
          <p:nvPr>
            <p:ph type="title"/>
          </p:nvPr>
        </p:nvSpPr>
        <p:spPr>
          <a:xfrm>
            <a:off x="483578" y="1751669"/>
            <a:ext cx="4607975" cy="1435240"/>
          </a:xfrm>
        </p:spPr>
        <p:txBody>
          <a:bodyPr/>
          <a:lstStyle/>
          <a:p>
            <a:pPr>
              <a:lnSpc>
                <a:spcPct val="100000"/>
              </a:lnSpc>
              <a:spcAft>
                <a:spcPts val="600"/>
              </a:spcAft>
            </a:pPr>
            <a:r>
              <a:rPr lang="en-US"/>
              <a:t>Ready 2026: </a:t>
            </a:r>
            <a:br>
              <a:rPr lang="en-US"/>
            </a:br>
            <a:r>
              <a:rPr lang="en-US"/>
              <a:t>ADA Compliance</a:t>
            </a:r>
          </a:p>
        </p:txBody>
      </p:sp>
      <p:sp>
        <p:nvSpPr>
          <p:cNvPr id="3" name="Text Placeholder 2">
            <a:extLst>
              <a:ext uri="{FF2B5EF4-FFF2-40B4-BE49-F238E27FC236}">
                <a16:creationId xmlns:a16="http://schemas.microsoft.com/office/drawing/2014/main" id="{F001C61D-2EB6-2AC6-0333-402DDE2B3E99}"/>
              </a:ext>
            </a:extLst>
          </p:cNvPr>
          <p:cNvSpPr>
            <a:spLocks noGrp="1"/>
          </p:cNvSpPr>
          <p:nvPr>
            <p:ph type="body" sz="quarter" idx="12"/>
          </p:nvPr>
        </p:nvSpPr>
        <p:spPr/>
        <p:txBody>
          <a:bodyPr/>
          <a:lstStyle/>
          <a:p>
            <a:r>
              <a:rPr lang="en-US">
                <a:solidFill>
                  <a:prstClr val="white"/>
                </a:solidFill>
                <a:latin typeface="Helvetica"/>
                <a:cs typeface="Helvetica"/>
              </a:rPr>
              <a:t>What You Need to Know</a:t>
            </a:r>
          </a:p>
        </p:txBody>
      </p:sp>
    </p:spTree>
    <p:extLst>
      <p:ext uri="{BB962C8B-B14F-4D97-AF65-F5344CB8AC3E}">
        <p14:creationId xmlns:p14="http://schemas.microsoft.com/office/powerpoint/2010/main" val="28623418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377CEF-DD6C-A29C-CE4F-7F496A1E153A}"/>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8C4759CA-56D6-B0E0-4C9F-8657094ACC0C}"/>
              </a:ext>
            </a:extLst>
          </p:cNvPr>
          <p:cNvSpPr txBox="1">
            <a:spLocks noGrp="1"/>
          </p:cNvSpPr>
          <p:nvPr>
            <p:ph type="title" idx="4294967295"/>
          </p:nvPr>
        </p:nvSpPr>
        <p:spPr>
          <a:xfrm>
            <a:off x="613940" y="442432"/>
            <a:ext cx="6865844" cy="42684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32044"/>
                </a:solidFill>
                <a:effectLst/>
                <a:uLnTx/>
                <a:uFillTx/>
                <a:latin typeface="Aptos"/>
                <a:ea typeface="+mj-lt"/>
                <a:cs typeface="+mj-lt"/>
              </a:rPr>
              <a:t>Font Sizes</a:t>
            </a:r>
          </a:p>
        </p:txBody>
      </p:sp>
      <p:sp>
        <p:nvSpPr>
          <p:cNvPr id="5" name="TextBox 1">
            <a:extLst>
              <a:ext uri="{FF2B5EF4-FFF2-40B4-BE49-F238E27FC236}">
                <a16:creationId xmlns:a16="http://schemas.microsoft.com/office/drawing/2014/main" id="{53FDF225-2389-E239-D16F-D6FE8B0FE001}"/>
              </a:ext>
            </a:extLst>
          </p:cNvPr>
          <p:cNvSpPr txBox="1"/>
          <p:nvPr/>
        </p:nvSpPr>
        <p:spPr>
          <a:xfrm>
            <a:off x="8291015" y="60264"/>
            <a:ext cx="805218" cy="215444"/>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800">
                <a:solidFill>
                  <a:schemeClr val="bg1">
                    <a:lumMod val="65000"/>
                  </a:schemeClr>
                </a:solidFill>
              </a:rPr>
              <a:t>Mitzi</a:t>
            </a:r>
          </a:p>
        </p:txBody>
      </p:sp>
      <p:graphicFrame>
        <p:nvGraphicFramePr>
          <p:cNvPr id="3" name="Table 2">
            <a:extLst>
              <a:ext uri="{FF2B5EF4-FFF2-40B4-BE49-F238E27FC236}">
                <a16:creationId xmlns:a16="http://schemas.microsoft.com/office/drawing/2014/main" id="{5378F3FF-8B2B-1459-FC44-692EABED5ADE}"/>
              </a:ext>
            </a:extLst>
          </p:cNvPr>
          <p:cNvGraphicFramePr>
            <a:graphicFrameLocks noGrp="1"/>
          </p:cNvGraphicFramePr>
          <p:nvPr>
            <p:extLst>
              <p:ext uri="{D42A27DB-BD31-4B8C-83A1-F6EECF244321}">
                <p14:modId xmlns:p14="http://schemas.microsoft.com/office/powerpoint/2010/main" val="556573872"/>
              </p:ext>
            </p:extLst>
          </p:nvPr>
        </p:nvGraphicFramePr>
        <p:xfrm>
          <a:off x="2024743" y="1419223"/>
          <a:ext cx="5094515" cy="2305053"/>
        </p:xfrm>
        <a:graphic>
          <a:graphicData uri="http://schemas.openxmlformats.org/drawingml/2006/table">
            <a:tbl>
              <a:tblPr firstRow="1"/>
              <a:tblGrid>
                <a:gridCol w="1704441">
                  <a:extLst>
                    <a:ext uri="{9D8B030D-6E8A-4147-A177-3AD203B41FA5}">
                      <a16:colId xmlns:a16="http://schemas.microsoft.com/office/drawing/2014/main" val="3500583325"/>
                    </a:ext>
                  </a:extLst>
                </a:gridCol>
                <a:gridCol w="1695037">
                  <a:extLst>
                    <a:ext uri="{9D8B030D-6E8A-4147-A177-3AD203B41FA5}">
                      <a16:colId xmlns:a16="http://schemas.microsoft.com/office/drawing/2014/main" val="2892838648"/>
                    </a:ext>
                  </a:extLst>
                </a:gridCol>
                <a:gridCol w="1695037">
                  <a:extLst>
                    <a:ext uri="{9D8B030D-6E8A-4147-A177-3AD203B41FA5}">
                      <a16:colId xmlns:a16="http://schemas.microsoft.com/office/drawing/2014/main" val="3622814866"/>
                    </a:ext>
                  </a:extLst>
                </a:gridCol>
              </a:tblGrid>
              <a:tr h="768351">
                <a:tc>
                  <a:txBody>
                    <a:bodyPr/>
                    <a:lstStyle/>
                    <a:p>
                      <a:pPr algn="ctr">
                        <a:buNone/>
                      </a:pPr>
                      <a:r>
                        <a:rPr lang="en-US" sz="1400" b="1" dirty="0">
                          <a:effectLst/>
                          <a:latin typeface="Aptos"/>
                        </a:rPr>
                        <a:t>Resolution</a:t>
                      </a:r>
                      <a:endParaRPr lang="en-US" sz="1400" dirty="0">
                        <a:effectLst/>
                        <a:latin typeface="Aptos"/>
                      </a:endParaRPr>
                    </a:p>
                  </a:txBody>
                  <a:tcPr marL="47625" marR="47625" marT="9525" marB="9525" anchor="ctr">
                    <a:lnL w="9525" cap="flat" cmpd="sng" algn="ctr">
                      <a:solidFill>
                        <a:srgbClr val="9A9A9A"/>
                      </a:solidFill>
                      <a:prstDash val="solid"/>
                      <a:round/>
                      <a:headEnd type="none" w="med" len="med"/>
                      <a:tailEnd type="none" w="med" len="med"/>
                    </a:lnL>
                    <a:lnR w="9525" cap="flat" cmpd="sng" algn="ctr">
                      <a:solidFill>
                        <a:srgbClr val="9A9A9A"/>
                      </a:solidFill>
                      <a:prstDash val="solid"/>
                      <a:round/>
                      <a:headEnd type="none" w="med" len="med"/>
                      <a:tailEnd type="none" w="med" len="med"/>
                    </a:lnR>
                    <a:lnT w="9525" cap="flat" cmpd="sng" algn="ctr">
                      <a:solidFill>
                        <a:srgbClr val="9A9A9A"/>
                      </a:solidFill>
                      <a:prstDash val="solid"/>
                      <a:round/>
                      <a:headEnd type="none" w="med" len="med"/>
                      <a:tailEnd type="none" w="med" len="med"/>
                    </a:lnT>
                    <a:lnB w="9525" cap="flat" cmpd="sng" algn="ctr">
                      <a:solidFill>
                        <a:srgbClr val="9A9A9A"/>
                      </a:solidFill>
                      <a:prstDash val="solid"/>
                      <a:round/>
                      <a:headEnd type="none" w="med" len="med"/>
                      <a:tailEnd type="none" w="med" len="med"/>
                    </a:lnB>
                    <a:solidFill>
                      <a:schemeClr val="accent4"/>
                    </a:solidFill>
                  </a:tcPr>
                </a:tc>
                <a:tc>
                  <a:txBody>
                    <a:bodyPr/>
                    <a:lstStyle/>
                    <a:p>
                      <a:pPr algn="ctr">
                        <a:buNone/>
                      </a:pPr>
                      <a:r>
                        <a:rPr lang="en-US" sz="1400" b="1" dirty="0">
                          <a:effectLst/>
                          <a:latin typeface="Aptos"/>
                        </a:rPr>
                        <a:t>Minimum for Accessibility</a:t>
                      </a:r>
                      <a:endParaRPr lang="en-US" sz="1400" dirty="0">
                        <a:effectLst/>
                        <a:latin typeface="Aptos"/>
                      </a:endParaRPr>
                    </a:p>
                  </a:txBody>
                  <a:tcPr marL="47625" marR="47625" marT="9525" marB="9525" anchor="ctr">
                    <a:lnL w="9525" cap="flat" cmpd="sng" algn="ctr">
                      <a:solidFill>
                        <a:srgbClr val="9A9A9A"/>
                      </a:solidFill>
                      <a:prstDash val="solid"/>
                      <a:round/>
                      <a:headEnd type="none" w="med" len="med"/>
                      <a:tailEnd type="none" w="med" len="med"/>
                    </a:lnL>
                    <a:lnR w="9525" cap="flat" cmpd="sng" algn="ctr">
                      <a:solidFill>
                        <a:srgbClr val="9A9A9A"/>
                      </a:solidFill>
                      <a:prstDash val="solid"/>
                      <a:round/>
                      <a:headEnd type="none" w="med" len="med"/>
                      <a:tailEnd type="none" w="med" len="med"/>
                    </a:lnR>
                    <a:lnT w="9525" cap="flat" cmpd="sng" algn="ctr">
                      <a:solidFill>
                        <a:srgbClr val="9A9A9A"/>
                      </a:solidFill>
                      <a:prstDash val="solid"/>
                      <a:round/>
                      <a:headEnd type="none" w="med" len="med"/>
                      <a:tailEnd type="none" w="med" len="med"/>
                    </a:lnT>
                    <a:lnB w="9525" cap="flat" cmpd="sng" algn="ctr">
                      <a:solidFill>
                        <a:srgbClr val="9A9A9A"/>
                      </a:solidFill>
                      <a:prstDash val="solid"/>
                      <a:round/>
                      <a:headEnd type="none" w="med" len="med"/>
                      <a:tailEnd type="none" w="med" len="med"/>
                    </a:lnB>
                    <a:solidFill>
                      <a:schemeClr val="accent4"/>
                    </a:solidFill>
                  </a:tcPr>
                </a:tc>
                <a:tc>
                  <a:txBody>
                    <a:bodyPr/>
                    <a:lstStyle/>
                    <a:p>
                      <a:pPr algn="ctr">
                        <a:buNone/>
                      </a:pPr>
                      <a:r>
                        <a:rPr lang="en-US" sz="1400" b="1" dirty="0">
                          <a:effectLst/>
                          <a:latin typeface="Aptos"/>
                        </a:rPr>
                        <a:t>Large / "Social"</a:t>
                      </a:r>
                      <a:endParaRPr lang="en-US" sz="1400" dirty="0">
                        <a:effectLst/>
                        <a:latin typeface="Aptos"/>
                      </a:endParaRPr>
                    </a:p>
                  </a:txBody>
                  <a:tcPr marL="47625" marR="47625" marT="9525" marB="9525" anchor="ctr">
                    <a:lnL w="9525" cap="flat" cmpd="sng" algn="ctr">
                      <a:solidFill>
                        <a:srgbClr val="9A9A9A"/>
                      </a:solidFill>
                      <a:prstDash val="solid"/>
                      <a:round/>
                      <a:headEnd type="none" w="med" len="med"/>
                      <a:tailEnd type="none" w="med" len="med"/>
                    </a:lnL>
                    <a:lnR w="9525" cap="flat" cmpd="sng" algn="ctr">
                      <a:solidFill>
                        <a:srgbClr val="9A9A9A"/>
                      </a:solidFill>
                      <a:prstDash val="solid"/>
                      <a:round/>
                      <a:headEnd type="none" w="med" len="med"/>
                      <a:tailEnd type="none" w="med" len="med"/>
                    </a:lnR>
                    <a:lnT w="9525" cap="flat" cmpd="sng" algn="ctr">
                      <a:solidFill>
                        <a:srgbClr val="9A9A9A"/>
                      </a:solidFill>
                      <a:prstDash val="solid"/>
                      <a:round/>
                      <a:headEnd type="none" w="med" len="med"/>
                      <a:tailEnd type="none" w="med" len="med"/>
                    </a:lnT>
                    <a:lnB w="9525" cap="flat" cmpd="sng" algn="ctr">
                      <a:solidFill>
                        <a:srgbClr val="9A9A9A"/>
                      </a:solidFill>
                      <a:prstDash val="solid"/>
                      <a:round/>
                      <a:headEnd type="none" w="med" len="med"/>
                      <a:tailEnd type="none" w="med" len="med"/>
                    </a:lnB>
                    <a:solidFill>
                      <a:schemeClr val="accent4"/>
                    </a:solidFill>
                  </a:tcPr>
                </a:tc>
                <a:extLst>
                  <a:ext uri="{0D108BD9-81ED-4DB2-BD59-A6C34878D82A}">
                    <a16:rowId xmlns:a16="http://schemas.microsoft.com/office/drawing/2014/main" val="1455124899"/>
                  </a:ext>
                </a:extLst>
              </a:tr>
              <a:tr h="768351">
                <a:tc>
                  <a:txBody>
                    <a:bodyPr/>
                    <a:lstStyle/>
                    <a:p>
                      <a:pPr algn="ctr">
                        <a:buNone/>
                      </a:pPr>
                      <a:r>
                        <a:rPr lang="en-US" b="0" dirty="0">
                          <a:effectLst/>
                          <a:latin typeface="Aptos"/>
                        </a:rPr>
                        <a:t>1080p (1920x1080)</a:t>
                      </a:r>
                    </a:p>
                  </a:txBody>
                  <a:tcPr marL="47625" marR="47625" marT="9525" marB="9525" anchor="ctr">
                    <a:lnL w="9525" cap="flat" cmpd="sng" algn="ctr">
                      <a:solidFill>
                        <a:srgbClr val="9A9A9A"/>
                      </a:solidFill>
                      <a:prstDash val="solid"/>
                      <a:round/>
                      <a:headEnd type="none" w="med" len="med"/>
                      <a:tailEnd type="none" w="med" len="med"/>
                    </a:lnL>
                    <a:lnR w="9525" cap="flat" cmpd="sng" algn="ctr">
                      <a:solidFill>
                        <a:srgbClr val="9A9A9A"/>
                      </a:solidFill>
                      <a:prstDash val="solid"/>
                      <a:round/>
                      <a:headEnd type="none" w="med" len="med"/>
                      <a:tailEnd type="none" w="med" len="med"/>
                    </a:lnR>
                    <a:lnT w="9525" cap="flat" cmpd="sng" algn="ctr">
                      <a:solidFill>
                        <a:srgbClr val="9A9A9A"/>
                      </a:solidFill>
                      <a:prstDash val="solid"/>
                      <a:round/>
                      <a:headEnd type="none" w="med" len="med"/>
                      <a:tailEnd type="none" w="med" len="med"/>
                    </a:lnT>
                    <a:lnB w="9525" cap="flat" cmpd="sng" algn="ctr">
                      <a:solidFill>
                        <a:srgbClr val="9A9A9A"/>
                      </a:solidFill>
                      <a:prstDash val="solid"/>
                      <a:round/>
                      <a:headEnd type="none" w="med" len="med"/>
                      <a:tailEnd type="none" w="med" len="med"/>
                    </a:lnB>
                    <a:noFill/>
                  </a:tcPr>
                </a:tc>
                <a:tc>
                  <a:txBody>
                    <a:bodyPr/>
                    <a:lstStyle/>
                    <a:p>
                      <a:pPr algn="ctr">
                        <a:buNone/>
                      </a:pPr>
                      <a:r>
                        <a:rPr lang="en-US" b="0">
                          <a:effectLst/>
                          <a:latin typeface="Aptos"/>
                        </a:rPr>
                        <a:t>58 – 68 px</a:t>
                      </a:r>
                    </a:p>
                  </a:txBody>
                  <a:tcPr marL="47625" marR="47625" marT="9525" marB="9525" anchor="ctr">
                    <a:lnL w="9525" cap="flat" cmpd="sng" algn="ctr">
                      <a:solidFill>
                        <a:srgbClr val="9A9A9A"/>
                      </a:solidFill>
                      <a:prstDash val="solid"/>
                      <a:round/>
                      <a:headEnd type="none" w="med" len="med"/>
                      <a:tailEnd type="none" w="med" len="med"/>
                    </a:lnL>
                    <a:lnR w="9525" cap="flat" cmpd="sng" algn="ctr">
                      <a:solidFill>
                        <a:srgbClr val="9A9A9A"/>
                      </a:solidFill>
                      <a:prstDash val="solid"/>
                      <a:round/>
                      <a:headEnd type="none" w="med" len="med"/>
                      <a:tailEnd type="none" w="med" len="med"/>
                    </a:lnR>
                    <a:lnT w="9525" cap="flat" cmpd="sng" algn="ctr">
                      <a:solidFill>
                        <a:srgbClr val="9A9A9A"/>
                      </a:solidFill>
                      <a:prstDash val="solid"/>
                      <a:round/>
                      <a:headEnd type="none" w="med" len="med"/>
                      <a:tailEnd type="none" w="med" len="med"/>
                    </a:lnT>
                    <a:lnB w="9525" cap="flat" cmpd="sng" algn="ctr">
                      <a:solidFill>
                        <a:srgbClr val="9A9A9A"/>
                      </a:solidFill>
                      <a:prstDash val="solid"/>
                      <a:round/>
                      <a:headEnd type="none" w="med" len="med"/>
                      <a:tailEnd type="none" w="med" len="med"/>
                    </a:lnB>
                    <a:noFill/>
                  </a:tcPr>
                </a:tc>
                <a:tc>
                  <a:txBody>
                    <a:bodyPr/>
                    <a:lstStyle/>
                    <a:p>
                      <a:pPr algn="ctr">
                        <a:buNone/>
                      </a:pPr>
                      <a:r>
                        <a:rPr lang="en-US" dirty="0">
                          <a:effectLst/>
                          <a:latin typeface="Aptos"/>
                        </a:rPr>
                        <a:t>80 – 115 </a:t>
                      </a:r>
                      <a:r>
                        <a:rPr lang="en-US" dirty="0" err="1">
                          <a:effectLst/>
                          <a:latin typeface="Aptos"/>
                        </a:rPr>
                        <a:t>px</a:t>
                      </a:r>
                      <a:endParaRPr lang="en-US" dirty="0">
                        <a:effectLst/>
                        <a:latin typeface="Aptos"/>
                      </a:endParaRPr>
                    </a:p>
                  </a:txBody>
                  <a:tcPr marL="47625" marR="47625" marT="9525" marB="9525" anchor="ctr">
                    <a:lnL w="9525" cap="flat" cmpd="sng" algn="ctr">
                      <a:solidFill>
                        <a:srgbClr val="9A9A9A"/>
                      </a:solidFill>
                      <a:prstDash val="solid"/>
                      <a:round/>
                      <a:headEnd type="none" w="med" len="med"/>
                      <a:tailEnd type="none" w="med" len="med"/>
                    </a:lnL>
                    <a:lnR w="9525" cap="flat" cmpd="sng" algn="ctr">
                      <a:solidFill>
                        <a:srgbClr val="9A9A9A"/>
                      </a:solidFill>
                      <a:prstDash val="solid"/>
                      <a:round/>
                      <a:headEnd type="none" w="med" len="med"/>
                      <a:tailEnd type="none" w="med" len="med"/>
                    </a:lnR>
                    <a:lnT w="9525" cap="flat" cmpd="sng" algn="ctr">
                      <a:solidFill>
                        <a:srgbClr val="9A9A9A"/>
                      </a:solidFill>
                      <a:prstDash val="solid"/>
                      <a:round/>
                      <a:headEnd type="none" w="med" len="med"/>
                      <a:tailEnd type="none" w="med" len="med"/>
                    </a:lnT>
                    <a:lnB w="9525" cap="flat" cmpd="sng" algn="ctr">
                      <a:solidFill>
                        <a:srgbClr val="9A9A9A"/>
                      </a:solidFill>
                      <a:prstDash val="solid"/>
                      <a:round/>
                      <a:headEnd type="none" w="med" len="med"/>
                      <a:tailEnd type="none" w="med" len="med"/>
                    </a:lnB>
                    <a:noFill/>
                  </a:tcPr>
                </a:tc>
                <a:extLst>
                  <a:ext uri="{0D108BD9-81ED-4DB2-BD59-A6C34878D82A}">
                    <a16:rowId xmlns:a16="http://schemas.microsoft.com/office/drawing/2014/main" val="1087482442"/>
                  </a:ext>
                </a:extLst>
              </a:tr>
              <a:tr h="768351">
                <a:tc>
                  <a:txBody>
                    <a:bodyPr/>
                    <a:lstStyle/>
                    <a:p>
                      <a:pPr algn="ctr">
                        <a:buNone/>
                      </a:pPr>
                      <a:r>
                        <a:rPr lang="en-US" b="0" dirty="0">
                          <a:effectLst/>
                          <a:latin typeface="Aptos"/>
                        </a:rPr>
                        <a:t>4K (3840x2160)</a:t>
                      </a:r>
                    </a:p>
                  </a:txBody>
                  <a:tcPr marL="47625" marR="47625" marT="9525" marB="9525" anchor="ctr">
                    <a:lnL w="9525" cap="flat" cmpd="sng" algn="ctr">
                      <a:solidFill>
                        <a:srgbClr val="9A9A9A"/>
                      </a:solidFill>
                      <a:prstDash val="solid"/>
                      <a:round/>
                      <a:headEnd type="none" w="med" len="med"/>
                      <a:tailEnd type="none" w="med" len="med"/>
                    </a:lnL>
                    <a:lnR w="9525" cap="flat" cmpd="sng" algn="ctr">
                      <a:solidFill>
                        <a:srgbClr val="9A9A9A"/>
                      </a:solidFill>
                      <a:prstDash val="solid"/>
                      <a:round/>
                      <a:headEnd type="none" w="med" len="med"/>
                      <a:tailEnd type="none" w="med" len="med"/>
                    </a:lnR>
                    <a:lnT w="9525" cap="flat" cmpd="sng" algn="ctr">
                      <a:solidFill>
                        <a:srgbClr val="9A9A9A"/>
                      </a:solidFill>
                      <a:prstDash val="solid"/>
                      <a:round/>
                      <a:headEnd type="none" w="med" len="med"/>
                      <a:tailEnd type="none" w="med" len="med"/>
                    </a:lnT>
                    <a:lnB w="9525" cap="flat" cmpd="sng" algn="ctr">
                      <a:solidFill>
                        <a:srgbClr val="9A9A9A"/>
                      </a:solidFill>
                      <a:prstDash val="solid"/>
                      <a:round/>
                      <a:headEnd type="none" w="med" len="med"/>
                      <a:tailEnd type="none" w="med" len="med"/>
                    </a:lnB>
                    <a:noFill/>
                  </a:tcPr>
                </a:tc>
                <a:tc>
                  <a:txBody>
                    <a:bodyPr/>
                    <a:lstStyle/>
                    <a:p>
                      <a:pPr algn="ctr">
                        <a:buNone/>
                      </a:pPr>
                      <a:r>
                        <a:rPr lang="en-US" b="0">
                          <a:effectLst/>
                          <a:latin typeface="Aptos"/>
                        </a:rPr>
                        <a:t>116 – 135 px</a:t>
                      </a:r>
                    </a:p>
                  </a:txBody>
                  <a:tcPr marL="47625" marR="47625" marT="9525" marB="9525" anchor="ctr">
                    <a:lnL w="9525" cap="flat" cmpd="sng" algn="ctr">
                      <a:solidFill>
                        <a:srgbClr val="9A9A9A"/>
                      </a:solidFill>
                      <a:prstDash val="solid"/>
                      <a:round/>
                      <a:headEnd type="none" w="med" len="med"/>
                      <a:tailEnd type="none" w="med" len="med"/>
                    </a:lnL>
                    <a:lnR w="9525" cap="flat" cmpd="sng" algn="ctr">
                      <a:solidFill>
                        <a:srgbClr val="9A9A9A"/>
                      </a:solidFill>
                      <a:prstDash val="solid"/>
                      <a:round/>
                      <a:headEnd type="none" w="med" len="med"/>
                      <a:tailEnd type="none" w="med" len="med"/>
                    </a:lnR>
                    <a:lnT w="9525" cap="flat" cmpd="sng" algn="ctr">
                      <a:solidFill>
                        <a:srgbClr val="9A9A9A"/>
                      </a:solidFill>
                      <a:prstDash val="solid"/>
                      <a:round/>
                      <a:headEnd type="none" w="med" len="med"/>
                      <a:tailEnd type="none" w="med" len="med"/>
                    </a:lnT>
                    <a:lnB w="9525" cap="flat" cmpd="sng" algn="ctr">
                      <a:solidFill>
                        <a:srgbClr val="9A9A9A"/>
                      </a:solidFill>
                      <a:prstDash val="solid"/>
                      <a:round/>
                      <a:headEnd type="none" w="med" len="med"/>
                      <a:tailEnd type="none" w="med" len="med"/>
                    </a:lnB>
                    <a:noFill/>
                  </a:tcPr>
                </a:tc>
                <a:tc>
                  <a:txBody>
                    <a:bodyPr/>
                    <a:lstStyle/>
                    <a:p>
                      <a:pPr algn="ctr">
                        <a:buNone/>
                      </a:pPr>
                      <a:r>
                        <a:rPr lang="en-US" dirty="0">
                          <a:effectLst/>
                          <a:latin typeface="Aptos"/>
                        </a:rPr>
                        <a:t>160 – 230 </a:t>
                      </a:r>
                      <a:r>
                        <a:rPr lang="en-US" dirty="0" err="1">
                          <a:effectLst/>
                          <a:latin typeface="Aptos"/>
                        </a:rPr>
                        <a:t>px</a:t>
                      </a:r>
                      <a:endParaRPr lang="en-US" dirty="0">
                        <a:effectLst/>
                        <a:latin typeface="Aptos"/>
                      </a:endParaRPr>
                    </a:p>
                  </a:txBody>
                  <a:tcPr marL="47625" marR="47625" marT="9525" marB="9525" anchor="ctr">
                    <a:lnL w="9525" cap="flat" cmpd="sng" algn="ctr">
                      <a:solidFill>
                        <a:srgbClr val="9A9A9A"/>
                      </a:solidFill>
                      <a:prstDash val="solid"/>
                      <a:round/>
                      <a:headEnd type="none" w="med" len="med"/>
                      <a:tailEnd type="none" w="med" len="med"/>
                    </a:lnL>
                    <a:lnR w="9525" cap="flat" cmpd="sng" algn="ctr">
                      <a:solidFill>
                        <a:srgbClr val="9A9A9A"/>
                      </a:solidFill>
                      <a:prstDash val="solid"/>
                      <a:round/>
                      <a:headEnd type="none" w="med" len="med"/>
                      <a:tailEnd type="none" w="med" len="med"/>
                    </a:lnR>
                    <a:lnT w="9525" cap="flat" cmpd="sng" algn="ctr">
                      <a:solidFill>
                        <a:srgbClr val="9A9A9A"/>
                      </a:solidFill>
                      <a:prstDash val="solid"/>
                      <a:round/>
                      <a:headEnd type="none" w="med" len="med"/>
                      <a:tailEnd type="none" w="med" len="med"/>
                    </a:lnT>
                    <a:lnB w="9525" cap="flat" cmpd="sng" algn="ctr">
                      <a:solidFill>
                        <a:srgbClr val="9A9A9A"/>
                      </a:solidFill>
                      <a:prstDash val="solid"/>
                      <a:round/>
                      <a:headEnd type="none" w="med" len="med"/>
                      <a:tailEnd type="none" w="med" len="med"/>
                    </a:lnB>
                    <a:noFill/>
                  </a:tcPr>
                </a:tc>
                <a:extLst>
                  <a:ext uri="{0D108BD9-81ED-4DB2-BD59-A6C34878D82A}">
                    <a16:rowId xmlns:a16="http://schemas.microsoft.com/office/drawing/2014/main" val="3679557187"/>
                  </a:ext>
                </a:extLst>
              </a:tr>
            </a:tbl>
          </a:graphicData>
        </a:graphic>
      </p:graphicFrame>
    </p:spTree>
    <p:extLst>
      <p:ext uri="{BB962C8B-B14F-4D97-AF65-F5344CB8AC3E}">
        <p14:creationId xmlns:p14="http://schemas.microsoft.com/office/powerpoint/2010/main" val="99252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7D3633-DCA7-6EF2-18B4-B5054B04F645}"/>
            </a:ext>
          </a:extLst>
        </p:cNvPr>
        <p:cNvGrpSpPr/>
        <p:nvPr/>
      </p:nvGrpSpPr>
      <p:grpSpPr>
        <a:xfrm>
          <a:off x="0" y="0"/>
          <a:ext cx="0" cy="0"/>
          <a:chOff x="0" y="0"/>
          <a:chExt cx="0" cy="0"/>
        </a:xfrm>
      </p:grpSpPr>
      <p:sp>
        <p:nvSpPr>
          <p:cNvPr id="5" name="TextBox 1">
            <a:extLst>
              <a:ext uri="{FF2B5EF4-FFF2-40B4-BE49-F238E27FC236}">
                <a16:creationId xmlns:a16="http://schemas.microsoft.com/office/drawing/2014/main" id="{630C0FC9-BF87-8C32-16FD-41C029845466}"/>
              </a:ext>
            </a:extLst>
          </p:cNvPr>
          <p:cNvSpPr txBox="1"/>
          <p:nvPr/>
        </p:nvSpPr>
        <p:spPr>
          <a:xfrm>
            <a:off x="8291015" y="60264"/>
            <a:ext cx="805218" cy="215444"/>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800">
                <a:solidFill>
                  <a:schemeClr val="bg1">
                    <a:lumMod val="65000"/>
                  </a:schemeClr>
                </a:solidFill>
              </a:rPr>
              <a:t>Mitzi</a:t>
            </a:r>
          </a:p>
        </p:txBody>
      </p:sp>
      <p:sp>
        <p:nvSpPr>
          <p:cNvPr id="4" name="Title 1">
            <a:extLst>
              <a:ext uri="{FF2B5EF4-FFF2-40B4-BE49-F238E27FC236}">
                <a16:creationId xmlns:a16="http://schemas.microsoft.com/office/drawing/2014/main" id="{6744FD4A-D831-82DC-4DC8-591F72F7B0C4}"/>
              </a:ext>
            </a:extLst>
          </p:cNvPr>
          <p:cNvSpPr txBox="1">
            <a:spLocks noGrp="1"/>
          </p:cNvSpPr>
          <p:nvPr>
            <p:ph type="title" idx="4294967295"/>
          </p:nvPr>
        </p:nvSpPr>
        <p:spPr>
          <a:xfrm>
            <a:off x="613940" y="442432"/>
            <a:ext cx="6865844" cy="42684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mj-lt"/>
                <a:ea typeface="+mj-ea"/>
                <a:cs typeface="+mj-cs"/>
              </a:rPr>
              <a:t>Brand Fonts for Video Graphics</a:t>
            </a:r>
            <a:endParaRPr kumimoji="0" lang="en-US" sz="2400" b="0" i="0" u="none" strike="noStrike" kern="1200" cap="none" spc="0" normalizeH="0" baseline="0" noProof="0" dirty="0">
              <a:ln>
                <a:noFill/>
              </a:ln>
              <a:solidFill>
                <a:schemeClr val="tx1"/>
              </a:solidFill>
              <a:effectLst/>
              <a:uLnTx/>
              <a:uFillTx/>
              <a:latin typeface="+mj-lt"/>
              <a:ea typeface="+mj-ea"/>
              <a:cs typeface="+mj-cs"/>
            </a:endParaRPr>
          </a:p>
        </p:txBody>
      </p:sp>
      <p:sp>
        <p:nvSpPr>
          <p:cNvPr id="3" name="TextBox 2">
            <a:extLst>
              <a:ext uri="{FF2B5EF4-FFF2-40B4-BE49-F238E27FC236}">
                <a16:creationId xmlns:a16="http://schemas.microsoft.com/office/drawing/2014/main" id="{1BC9C39D-DE92-5A82-E926-D889A927943E}"/>
              </a:ext>
            </a:extLst>
          </p:cNvPr>
          <p:cNvSpPr txBox="1"/>
          <p:nvPr/>
        </p:nvSpPr>
        <p:spPr>
          <a:xfrm>
            <a:off x="613940" y="1261074"/>
            <a:ext cx="4604103" cy="28931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t>Standard Text:</a:t>
            </a:r>
            <a:endParaRPr lang="en-US" sz="1400" dirty="0"/>
          </a:p>
          <a:p>
            <a:pPr marL="285750" indent="-285750">
              <a:buFont typeface="Arial" panose="020B0604020202020204" pitchFamily="34" charset="0"/>
              <a:buChar char="•"/>
            </a:pPr>
            <a:r>
              <a:rPr lang="en-US" sz="1400" dirty="0"/>
              <a:t>Beausite Classic (preferred), Aptos, Libre Franklin</a:t>
            </a:r>
          </a:p>
          <a:p>
            <a:endParaRPr lang="en-US" sz="1400" b="1" dirty="0"/>
          </a:p>
          <a:p>
            <a:r>
              <a:rPr lang="en-US" sz="1400" b="1" dirty="0"/>
              <a:t>Large Graphics (Optional):</a:t>
            </a:r>
            <a:endParaRPr lang="en-US" sz="1400" dirty="0"/>
          </a:p>
          <a:p>
            <a:pPr marL="285750" indent="-285750">
              <a:buFont typeface="Arial" panose="020B0604020202020204" pitchFamily="34" charset="0"/>
              <a:buChar char="•"/>
            </a:pPr>
            <a:r>
              <a:rPr lang="en-US" sz="1400" dirty="0"/>
              <a:t>Beausite Fit or Arsenal for visual interest</a:t>
            </a:r>
          </a:p>
          <a:p>
            <a:pPr marL="285750" indent="-285750">
              <a:buFont typeface="Arial" panose="020B0604020202020204" pitchFamily="34" charset="0"/>
              <a:buChar char="•"/>
            </a:pPr>
            <a:r>
              <a:rPr lang="en-US" sz="1400" dirty="0"/>
              <a:t>Ensure readability and contrast compliance</a:t>
            </a:r>
            <a:endParaRPr lang="en-US" sz="1400" b="1" dirty="0"/>
          </a:p>
          <a:p>
            <a:pPr marL="285750" indent="-285750">
              <a:buFont typeface="Arial" panose="020B0604020202020204" pitchFamily="34" charset="0"/>
              <a:buChar char="•"/>
            </a:pPr>
            <a:r>
              <a:rPr lang="en-US" sz="1400" dirty="0"/>
              <a:t>Use only for short headlines or hero graphics—not captions or body text</a:t>
            </a:r>
          </a:p>
          <a:p>
            <a:pPr marL="285750" indent="-285750">
              <a:buFont typeface="Arial" panose="020B0604020202020204" pitchFamily="34" charset="0"/>
              <a:buChar char="•"/>
            </a:pPr>
            <a:r>
              <a:rPr lang="en-US" sz="1400" dirty="0"/>
              <a:t>Should meet WCAG contrast ratios (≥ 4.5:1 normal text; ≥ 3:1 large text)</a:t>
            </a:r>
          </a:p>
          <a:p>
            <a:pPr marL="285750" indent="-285750">
              <a:buFont typeface="Arial" panose="020B0604020202020204" pitchFamily="34" charset="0"/>
              <a:buChar char="•"/>
            </a:pPr>
            <a:r>
              <a:rPr lang="en-US" sz="1400" dirty="0"/>
              <a:t>Use sparingly; keep sans-serif fonts dominant</a:t>
            </a:r>
          </a:p>
          <a:p>
            <a:pPr marL="285750" indent="-285750">
              <a:buFont typeface="Arial" panose="020B0604020202020204" pitchFamily="34" charset="0"/>
              <a:buChar char="•"/>
            </a:pPr>
            <a:r>
              <a:rPr lang="en-US" sz="1400" dirty="0"/>
              <a:t>Avoid overly condensed or stylized weights</a:t>
            </a:r>
          </a:p>
          <a:p>
            <a:endParaRPr lang="en-US" sz="1400" dirty="0"/>
          </a:p>
        </p:txBody>
      </p:sp>
      <p:pic>
        <p:nvPicPr>
          <p:cNvPr id="7" name="Picture 6" descr="Examples of fonts to use based on our brand guide">
            <a:extLst>
              <a:ext uri="{FF2B5EF4-FFF2-40B4-BE49-F238E27FC236}">
                <a16:creationId xmlns:a16="http://schemas.microsoft.com/office/drawing/2014/main" id="{639E843B-157E-8EDE-DC0C-102EFF8402C6}"/>
              </a:ext>
            </a:extLst>
          </p:cNvPr>
          <p:cNvPicPr>
            <a:picLocks noChangeAspect="1"/>
          </p:cNvPicPr>
          <p:nvPr/>
        </p:nvPicPr>
        <p:blipFill>
          <a:blip r:embed="rId3"/>
          <a:stretch>
            <a:fillRect/>
          </a:stretch>
        </p:blipFill>
        <p:spPr>
          <a:xfrm>
            <a:off x="5218043" y="1192098"/>
            <a:ext cx="3680877" cy="2759303"/>
          </a:xfrm>
          <a:prstGeom prst="rect">
            <a:avLst/>
          </a:prstGeom>
        </p:spPr>
      </p:pic>
    </p:spTree>
    <p:extLst>
      <p:ext uri="{BB962C8B-B14F-4D97-AF65-F5344CB8AC3E}">
        <p14:creationId xmlns:p14="http://schemas.microsoft.com/office/powerpoint/2010/main" val="27145116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
            <a:extLst>
              <a:ext uri="{FF2B5EF4-FFF2-40B4-BE49-F238E27FC236}">
                <a16:creationId xmlns:a16="http://schemas.microsoft.com/office/drawing/2014/main" id="{8C56F871-3F1B-A27C-DC19-4AAC8BE3A45A}"/>
              </a:ext>
            </a:extLst>
          </p:cNvPr>
          <p:cNvSpPr txBox="1"/>
          <p:nvPr/>
        </p:nvSpPr>
        <p:spPr>
          <a:xfrm>
            <a:off x="8291015" y="60264"/>
            <a:ext cx="805218" cy="215444"/>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800">
                <a:solidFill>
                  <a:schemeClr val="bg1">
                    <a:lumMod val="65000"/>
                  </a:schemeClr>
                </a:solidFill>
              </a:rPr>
              <a:t>Mitzi</a:t>
            </a:r>
          </a:p>
        </p:txBody>
      </p:sp>
      <p:sp>
        <p:nvSpPr>
          <p:cNvPr id="3" name="Title 1">
            <a:extLst>
              <a:ext uri="{FF2B5EF4-FFF2-40B4-BE49-F238E27FC236}">
                <a16:creationId xmlns:a16="http://schemas.microsoft.com/office/drawing/2014/main" id="{08FFC8D0-1F12-D013-628D-EB6FF3E0A41C}"/>
              </a:ext>
            </a:extLst>
          </p:cNvPr>
          <p:cNvSpPr txBox="1">
            <a:spLocks noGrp="1"/>
          </p:cNvSpPr>
          <p:nvPr>
            <p:ph type="title" idx="4294967295"/>
          </p:nvPr>
        </p:nvSpPr>
        <p:spPr>
          <a:xfrm>
            <a:off x="613940" y="427555"/>
            <a:ext cx="6865844" cy="42684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32044"/>
                </a:solidFill>
                <a:effectLst/>
                <a:uLnTx/>
                <a:uFillTx/>
                <a:latin typeface="Aptos"/>
                <a:ea typeface="+mj-ea"/>
                <a:cs typeface="+mj-cs"/>
              </a:rPr>
              <a:t>Color Contrast</a:t>
            </a:r>
            <a:endParaRPr kumimoji="0" lang="en-US" sz="3300" b="0" i="0" u="none" strike="noStrike" kern="1200" cap="none" spc="0" normalizeH="0" baseline="0" noProof="0" dirty="0">
              <a:ln>
                <a:noFill/>
              </a:ln>
              <a:solidFill>
                <a:schemeClr val="tx1"/>
              </a:solidFill>
              <a:effectLst/>
              <a:uLnTx/>
              <a:uFillTx/>
              <a:latin typeface="+mj-lt"/>
              <a:ea typeface="+mj-ea"/>
              <a:cs typeface="+mj-cs"/>
            </a:endParaRPr>
          </a:p>
        </p:txBody>
      </p:sp>
      <p:sp>
        <p:nvSpPr>
          <p:cNvPr id="4" name="TextBox 3">
            <a:extLst>
              <a:ext uri="{FF2B5EF4-FFF2-40B4-BE49-F238E27FC236}">
                <a16:creationId xmlns:a16="http://schemas.microsoft.com/office/drawing/2014/main" id="{017FE63F-E2EF-7B1C-D7E4-5D4EB31FFFF1}"/>
              </a:ext>
            </a:extLst>
          </p:cNvPr>
          <p:cNvSpPr txBox="1"/>
          <p:nvPr/>
        </p:nvSpPr>
        <p:spPr>
          <a:xfrm>
            <a:off x="564244" y="1340643"/>
            <a:ext cx="4971852" cy="24622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t>WCAG recommends minimum contrast ratio of 4.5:1 for text and graphics.</a:t>
            </a:r>
          </a:p>
          <a:p>
            <a:endParaRPr lang="en-US" sz="1400" b="1" dirty="0"/>
          </a:p>
          <a:p>
            <a:r>
              <a:rPr lang="en-US" sz="1400" dirty="0"/>
              <a:t>Large-scale text and images of large-scale text must have a contrast ratio of at least 3:1</a:t>
            </a:r>
          </a:p>
          <a:p>
            <a:endParaRPr lang="en-US" sz="1400" b="1" dirty="0"/>
          </a:p>
          <a:p>
            <a:r>
              <a:rPr lang="en-US" sz="1400" b="1" dirty="0"/>
              <a:t>Text with no contrast requirements</a:t>
            </a:r>
          </a:p>
          <a:p>
            <a:pPr marL="285750" indent="-285750">
              <a:buFont typeface="Arial" panose="020B0604020202020204" pitchFamily="34" charset="0"/>
              <a:buChar char="•"/>
            </a:pPr>
            <a:r>
              <a:rPr lang="en-US" sz="1400" dirty="0"/>
              <a:t>Purely decorative text</a:t>
            </a:r>
          </a:p>
          <a:p>
            <a:pPr marL="285750" indent="-285750">
              <a:buFont typeface="Arial" panose="020B0604020202020204" pitchFamily="34" charset="0"/>
              <a:buChar char="•"/>
            </a:pPr>
            <a:r>
              <a:rPr lang="en-US" sz="1400" dirty="0"/>
              <a:t>Text that is part of a picture containing significant other visual content</a:t>
            </a:r>
          </a:p>
          <a:p>
            <a:pPr marL="285750" indent="-285750">
              <a:buFont typeface="Arial" panose="020B0604020202020204" pitchFamily="34" charset="0"/>
              <a:buChar char="•"/>
            </a:pPr>
            <a:r>
              <a:rPr lang="en-US" sz="1400" dirty="0"/>
              <a:t>Text that is part of a logo or brand name</a:t>
            </a:r>
          </a:p>
        </p:txBody>
      </p:sp>
      <p:pic>
        <p:nvPicPr>
          <p:cNvPr id="5" name="Picture 4" descr="Examples of color options for fonts and backgrounds based on our brand guidelines">
            <a:extLst>
              <a:ext uri="{FF2B5EF4-FFF2-40B4-BE49-F238E27FC236}">
                <a16:creationId xmlns:a16="http://schemas.microsoft.com/office/drawing/2014/main" id="{526C8CFD-B1D2-D313-3296-CBC5FDF2129E}"/>
              </a:ext>
            </a:extLst>
          </p:cNvPr>
          <p:cNvPicPr>
            <a:picLocks noChangeAspect="1"/>
          </p:cNvPicPr>
          <p:nvPr/>
        </p:nvPicPr>
        <p:blipFill>
          <a:blip r:embed="rId3"/>
          <a:stretch>
            <a:fillRect/>
          </a:stretch>
        </p:blipFill>
        <p:spPr>
          <a:xfrm>
            <a:off x="5774635" y="1"/>
            <a:ext cx="3369364" cy="4476576"/>
          </a:xfrm>
          <a:prstGeom prst="rect">
            <a:avLst/>
          </a:prstGeom>
        </p:spPr>
      </p:pic>
    </p:spTree>
    <p:extLst>
      <p:ext uri="{BB962C8B-B14F-4D97-AF65-F5344CB8AC3E}">
        <p14:creationId xmlns:p14="http://schemas.microsoft.com/office/powerpoint/2010/main" val="30989624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B2731F-BFD0-D4E6-1742-DAF5A6E18834}"/>
            </a:ext>
          </a:extLst>
        </p:cNvPr>
        <p:cNvGrpSpPr/>
        <p:nvPr/>
      </p:nvGrpSpPr>
      <p:grpSpPr>
        <a:xfrm>
          <a:off x="0" y="0"/>
          <a:ext cx="0" cy="0"/>
          <a:chOff x="0" y="0"/>
          <a:chExt cx="0" cy="0"/>
        </a:xfrm>
      </p:grpSpPr>
      <p:sp>
        <p:nvSpPr>
          <p:cNvPr id="7" name="TextBox 1">
            <a:extLst>
              <a:ext uri="{FF2B5EF4-FFF2-40B4-BE49-F238E27FC236}">
                <a16:creationId xmlns:a16="http://schemas.microsoft.com/office/drawing/2014/main" id="{5A3EC248-5F9F-5B5C-E1D8-C2037C05404A}"/>
              </a:ext>
            </a:extLst>
          </p:cNvPr>
          <p:cNvSpPr txBox="1"/>
          <p:nvPr/>
        </p:nvSpPr>
        <p:spPr>
          <a:xfrm>
            <a:off x="8291015" y="60264"/>
            <a:ext cx="805218" cy="215444"/>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800">
                <a:solidFill>
                  <a:schemeClr val="bg1">
                    <a:lumMod val="65000"/>
                  </a:schemeClr>
                </a:solidFill>
              </a:rPr>
              <a:t>Mitzi</a:t>
            </a:r>
          </a:p>
        </p:txBody>
      </p:sp>
      <p:sp>
        <p:nvSpPr>
          <p:cNvPr id="3" name="Title 1">
            <a:extLst>
              <a:ext uri="{FF2B5EF4-FFF2-40B4-BE49-F238E27FC236}">
                <a16:creationId xmlns:a16="http://schemas.microsoft.com/office/drawing/2014/main" id="{D0ACC206-D425-CCEC-76E6-BD44BB7E5C31}"/>
              </a:ext>
            </a:extLst>
          </p:cNvPr>
          <p:cNvSpPr txBox="1">
            <a:spLocks noGrp="1"/>
          </p:cNvSpPr>
          <p:nvPr>
            <p:ph type="title" idx="4294967295"/>
          </p:nvPr>
        </p:nvSpPr>
        <p:spPr>
          <a:xfrm>
            <a:off x="613940" y="427555"/>
            <a:ext cx="6865844" cy="42684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mj-lt"/>
                <a:ea typeface="+mj-ea"/>
                <a:cs typeface="+mj-cs"/>
              </a:rPr>
              <a:t>Resources</a:t>
            </a:r>
          </a:p>
        </p:txBody>
      </p:sp>
      <p:sp>
        <p:nvSpPr>
          <p:cNvPr id="8" name="TextBox 7">
            <a:extLst>
              <a:ext uri="{FF2B5EF4-FFF2-40B4-BE49-F238E27FC236}">
                <a16:creationId xmlns:a16="http://schemas.microsoft.com/office/drawing/2014/main" id="{E17C54FD-9B84-D7C8-CA1A-8CF1A7E21DAE}"/>
              </a:ext>
            </a:extLst>
          </p:cNvPr>
          <p:cNvSpPr txBox="1"/>
          <p:nvPr/>
        </p:nvSpPr>
        <p:spPr>
          <a:xfrm>
            <a:off x="613940" y="1282846"/>
            <a:ext cx="7864139" cy="2246769"/>
          </a:xfrm>
          <a:prstGeom prst="rect">
            <a:avLst/>
          </a:prstGeom>
          <a:noFill/>
        </p:spPr>
        <p:txBody>
          <a:bodyPr wrap="square" lIns="91440" tIns="45720" rIns="91440" bIns="45720" rtlCol="0" anchor="t">
            <a:spAutoFit/>
          </a:bodyPr>
          <a:lstStyle/>
          <a:p>
            <a:r>
              <a:rPr lang="en-US" sz="1400" dirty="0">
                <a:hlinkClick r:id="rId3"/>
              </a:rPr>
              <a:t>Brand Color Palette and Accessible Color Pairings</a:t>
            </a:r>
            <a:endParaRPr lang="en-US" sz="1400" dirty="0"/>
          </a:p>
          <a:p>
            <a:endParaRPr lang="en-US" sz="1400" dirty="0"/>
          </a:p>
          <a:p>
            <a:r>
              <a:rPr lang="en-US" sz="1400" dirty="0">
                <a:hlinkClick r:id="rId4"/>
              </a:rPr>
              <a:t>Contrast Checker</a:t>
            </a:r>
            <a:endParaRPr lang="en-US" sz="1400" dirty="0"/>
          </a:p>
          <a:p>
            <a:br>
              <a:rPr lang="en-US" sz="1400" dirty="0"/>
            </a:br>
            <a:r>
              <a:rPr lang="en-US" sz="1400" dirty="0">
                <a:hlinkClick r:id="rId5"/>
              </a:rPr>
              <a:t>German Federation of the blind and Partially Sighted Font Size Calculator</a:t>
            </a:r>
            <a:endParaRPr lang="en-US" sz="1400" dirty="0"/>
          </a:p>
          <a:p>
            <a:endParaRPr lang="en-US" sz="1400" dirty="0"/>
          </a:p>
          <a:p>
            <a:endParaRPr lang="en-US" sz="1400" dirty="0"/>
          </a:p>
          <a:p>
            <a:r>
              <a:rPr lang="en-US" sz="1400" dirty="0">
                <a:hlinkClick r:id="rId6"/>
              </a:rPr>
              <a:t>Options from our website</a:t>
            </a:r>
          </a:p>
          <a:p>
            <a:endParaRPr lang="en-US" sz="1400" dirty="0"/>
          </a:p>
          <a:p>
            <a:endParaRPr lang="en-US" sz="1400" dirty="0"/>
          </a:p>
        </p:txBody>
      </p:sp>
    </p:spTree>
    <p:extLst>
      <p:ext uri="{BB962C8B-B14F-4D97-AF65-F5344CB8AC3E}">
        <p14:creationId xmlns:p14="http://schemas.microsoft.com/office/powerpoint/2010/main" val="36277383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067C4E-1147-BC9A-8EDD-8B9AD86BF231}"/>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D0141335-325C-BE2D-46BE-3A9C4CC48CF9}"/>
              </a:ext>
            </a:extLst>
          </p:cNvPr>
          <p:cNvSpPr txBox="1">
            <a:spLocks noGrp="1"/>
          </p:cNvSpPr>
          <p:nvPr>
            <p:ph type="title" idx="4294967295"/>
          </p:nvPr>
        </p:nvSpPr>
        <p:spPr>
          <a:xfrm>
            <a:off x="613940" y="427555"/>
            <a:ext cx="6865844" cy="42684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32044"/>
                </a:solidFill>
                <a:effectLst/>
                <a:uLnTx/>
                <a:uFillTx/>
                <a:latin typeface="Aptos"/>
                <a:ea typeface="+mj-ea"/>
                <a:cs typeface="+mj-cs"/>
              </a:rPr>
              <a:t>Quick Checklist</a:t>
            </a:r>
            <a:endParaRPr kumimoji="0" lang="en-US" sz="3300" b="0" i="0" u="none" strike="noStrike" kern="1200" cap="none" spc="0" normalizeH="0" baseline="0" noProof="0" dirty="0">
              <a:ln>
                <a:noFill/>
              </a:ln>
              <a:solidFill>
                <a:schemeClr val="tx1"/>
              </a:solidFill>
              <a:effectLst/>
              <a:uLnTx/>
              <a:uFillTx/>
              <a:latin typeface="+mj-lt"/>
              <a:ea typeface="+mj-ea"/>
              <a:cs typeface="+mj-cs"/>
            </a:endParaRPr>
          </a:p>
        </p:txBody>
      </p:sp>
      <p:sp>
        <p:nvSpPr>
          <p:cNvPr id="7" name="TextBox 1">
            <a:extLst>
              <a:ext uri="{FF2B5EF4-FFF2-40B4-BE49-F238E27FC236}">
                <a16:creationId xmlns:a16="http://schemas.microsoft.com/office/drawing/2014/main" id="{55026CD4-5974-7823-583F-BFD84A2C2139}"/>
              </a:ext>
            </a:extLst>
          </p:cNvPr>
          <p:cNvSpPr txBox="1"/>
          <p:nvPr/>
        </p:nvSpPr>
        <p:spPr>
          <a:xfrm>
            <a:off x="8291015" y="60264"/>
            <a:ext cx="805218" cy="215444"/>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800">
                <a:solidFill>
                  <a:schemeClr val="bg1">
                    <a:lumMod val="65000"/>
                  </a:schemeClr>
                </a:solidFill>
              </a:rPr>
              <a:t>Mitzi</a:t>
            </a:r>
          </a:p>
        </p:txBody>
      </p:sp>
      <p:sp>
        <p:nvSpPr>
          <p:cNvPr id="4" name="TextBox 3">
            <a:extLst>
              <a:ext uri="{FF2B5EF4-FFF2-40B4-BE49-F238E27FC236}">
                <a16:creationId xmlns:a16="http://schemas.microsoft.com/office/drawing/2014/main" id="{CDC58533-8C11-E479-76A9-A7CAA2E6530F}"/>
              </a:ext>
            </a:extLst>
          </p:cNvPr>
          <p:cNvSpPr txBox="1"/>
          <p:nvPr/>
        </p:nvSpPr>
        <p:spPr>
          <a:xfrm>
            <a:off x="613940" y="1177132"/>
            <a:ext cx="3558490" cy="3323987"/>
          </a:xfrm>
          <a:prstGeom prst="rect">
            <a:avLst/>
          </a:prstGeom>
          <a:noFill/>
        </p:spPr>
        <p:txBody>
          <a:bodyPr wrap="square" rtlCol="0">
            <a:spAutoFit/>
          </a:bodyPr>
          <a:lstStyle/>
          <a:p>
            <a:r>
              <a:rPr lang="en-US" sz="1400" b="1" dirty="0"/>
              <a:t>CAPTIONS</a:t>
            </a:r>
          </a:p>
          <a:p>
            <a:pPr marL="285750" indent="-285750">
              <a:buFont typeface="Wingdings" pitchFamily="2" charset="2"/>
              <a:buChar char="q"/>
            </a:pPr>
            <a:endParaRPr lang="en-US" sz="1400" b="1" dirty="0"/>
          </a:p>
          <a:p>
            <a:pPr marL="285750" indent="-285750">
              <a:buFont typeface="Wingdings" pitchFamily="2" charset="2"/>
              <a:buChar char="q"/>
            </a:pPr>
            <a:r>
              <a:rPr lang="en-US" sz="1400" dirty="0"/>
              <a:t>99% accuracy</a:t>
            </a:r>
          </a:p>
          <a:p>
            <a:pPr marL="285750" indent="-285750">
              <a:buFont typeface="Wingdings" pitchFamily="2" charset="2"/>
              <a:buChar char="q"/>
            </a:pPr>
            <a:r>
              <a:rPr lang="en-US" sz="1400" dirty="0"/>
              <a:t>Maximum 32 characters per line</a:t>
            </a:r>
          </a:p>
          <a:p>
            <a:pPr marL="285750" indent="-285750">
              <a:buFont typeface="Wingdings" pitchFamily="2" charset="2"/>
              <a:buChar char="q"/>
            </a:pPr>
            <a:r>
              <a:rPr lang="en-US" sz="1400" dirty="0"/>
              <a:t>1–2 lines max</a:t>
            </a:r>
          </a:p>
          <a:p>
            <a:pPr marL="285750" indent="-285750">
              <a:buFont typeface="Wingdings" pitchFamily="2" charset="2"/>
              <a:buChar char="q"/>
            </a:pPr>
            <a:r>
              <a:rPr lang="en-US" sz="1400" dirty="0"/>
              <a:t>Synced with audio</a:t>
            </a:r>
          </a:p>
          <a:p>
            <a:pPr marL="285750" indent="-285750">
              <a:buFont typeface="Wingdings" pitchFamily="2" charset="2"/>
              <a:buChar char="q"/>
            </a:pPr>
            <a:r>
              <a:rPr lang="en-US" sz="1400" dirty="0"/>
              <a:t>Clean sans-serif font</a:t>
            </a:r>
          </a:p>
          <a:p>
            <a:pPr marL="285750" indent="-285750">
              <a:buFont typeface="Wingdings" pitchFamily="2" charset="2"/>
              <a:buChar char="q"/>
            </a:pPr>
            <a:r>
              <a:rPr lang="en-US" sz="1400" dirty="0"/>
              <a:t>Size: 80 - 115px for 1080p</a:t>
            </a:r>
          </a:p>
          <a:p>
            <a:pPr marL="285750" indent="-285750">
              <a:buFont typeface="Wingdings" pitchFamily="2" charset="2"/>
              <a:buChar char="q"/>
            </a:pPr>
            <a:r>
              <a:rPr lang="en-US" sz="1400" dirty="0"/>
              <a:t>White text on semi-transparent black or Midnight blue (#032044)</a:t>
            </a:r>
          </a:p>
          <a:p>
            <a:pPr marL="285750" indent="-285750">
              <a:buFont typeface="Wingdings" pitchFamily="2" charset="2"/>
              <a:buChar char="q"/>
            </a:pPr>
            <a:r>
              <a:rPr lang="en-US" sz="1400" dirty="0"/>
              <a:t>Positioned at bottom-center</a:t>
            </a:r>
          </a:p>
          <a:p>
            <a:pPr marL="285750" indent="-285750">
              <a:buFont typeface="Wingdings" pitchFamily="2" charset="2"/>
              <a:buChar char="q"/>
            </a:pPr>
            <a:r>
              <a:rPr lang="en-US" sz="1400" dirty="0"/>
              <a:t>No overlap with lower thirds or graphics</a:t>
            </a:r>
          </a:p>
          <a:p>
            <a:pPr marL="285750" indent="-285750">
              <a:buFont typeface="Wingdings" pitchFamily="2" charset="2"/>
              <a:buChar char="q"/>
            </a:pPr>
            <a:r>
              <a:rPr lang="en-US" sz="1400" dirty="0"/>
              <a:t>Include speaker IDs</a:t>
            </a:r>
          </a:p>
          <a:p>
            <a:pPr marL="285750" indent="-285750">
              <a:buFont typeface="Wingdings" pitchFamily="2" charset="2"/>
              <a:buChar char="q"/>
            </a:pPr>
            <a:r>
              <a:rPr lang="en-US" sz="1400" dirty="0"/>
              <a:t>Meaningful non-speech cues added</a:t>
            </a:r>
          </a:p>
          <a:p>
            <a:pPr marL="285750" indent="-285750">
              <a:buFont typeface="Wingdings" pitchFamily="2" charset="2"/>
              <a:buChar char="q"/>
            </a:pPr>
            <a:endParaRPr lang="en-US" sz="1400" dirty="0"/>
          </a:p>
        </p:txBody>
      </p:sp>
      <p:sp>
        <p:nvSpPr>
          <p:cNvPr id="5" name="TextBox 4">
            <a:extLst>
              <a:ext uri="{FF2B5EF4-FFF2-40B4-BE49-F238E27FC236}">
                <a16:creationId xmlns:a16="http://schemas.microsoft.com/office/drawing/2014/main" id="{E99FE8B3-34D4-EEF3-8117-05849EA39C8C}"/>
              </a:ext>
            </a:extLst>
          </p:cNvPr>
          <p:cNvSpPr txBox="1"/>
          <p:nvPr/>
        </p:nvSpPr>
        <p:spPr>
          <a:xfrm>
            <a:off x="4694945" y="1177132"/>
            <a:ext cx="3649916" cy="2954655"/>
          </a:xfrm>
          <a:prstGeom prst="rect">
            <a:avLst/>
          </a:prstGeom>
          <a:noFill/>
        </p:spPr>
        <p:txBody>
          <a:bodyPr wrap="square" rtlCol="0">
            <a:spAutoFit/>
          </a:bodyPr>
          <a:lstStyle/>
          <a:p>
            <a:r>
              <a:rPr lang="en-US" sz="1400" b="1" dirty="0"/>
              <a:t>OTHER ON-SCREEN GRAPHICS</a:t>
            </a:r>
          </a:p>
          <a:p>
            <a:endParaRPr lang="en-US" sz="1400" b="1" dirty="0"/>
          </a:p>
          <a:p>
            <a:pPr marL="285750" indent="-285750">
              <a:buFont typeface="Wingdings" pitchFamily="2" charset="2"/>
              <a:buChar char="q"/>
            </a:pPr>
            <a:r>
              <a:rPr lang="en-US" sz="1400" dirty="0"/>
              <a:t>Use brand fonts: Beausite Classic, Aptos, Libre Franklin, Beausite Fit, Arsenal</a:t>
            </a:r>
          </a:p>
          <a:p>
            <a:pPr marL="285750" indent="-285750">
              <a:buFont typeface="Wingdings" pitchFamily="2" charset="2"/>
              <a:buChar char="q"/>
            </a:pPr>
            <a:r>
              <a:rPr lang="en-US" sz="1400" dirty="0"/>
              <a:t>Beausite Fit or Arsenal only for short headlines or hero graphics </a:t>
            </a:r>
          </a:p>
          <a:p>
            <a:pPr marL="285750" indent="-285750">
              <a:buFont typeface="Wingdings" pitchFamily="2" charset="2"/>
              <a:buChar char="q"/>
            </a:pPr>
            <a:r>
              <a:rPr lang="en-US" sz="1400" dirty="0"/>
              <a:t>Follow WCAG contrast ratios:</a:t>
            </a:r>
          </a:p>
          <a:p>
            <a:pPr marL="742950" lvl="1" indent="-285750">
              <a:buFont typeface="Courier New" panose="02070309020205020404" pitchFamily="49" charset="0"/>
              <a:buChar char="o"/>
            </a:pPr>
            <a:r>
              <a:rPr lang="en-US" sz="1400" dirty="0"/>
              <a:t>Normal text: ≥4.5:1</a:t>
            </a:r>
          </a:p>
          <a:p>
            <a:pPr marL="742950" lvl="1" indent="-285750">
              <a:buFont typeface="Courier New" panose="02070309020205020404" pitchFamily="49" charset="0"/>
              <a:buChar char="o"/>
            </a:pPr>
            <a:r>
              <a:rPr lang="en-US" sz="1400" dirty="0"/>
              <a:t>Large text: ≥3:1</a:t>
            </a:r>
          </a:p>
          <a:p>
            <a:pPr marL="285750" indent="-285750">
              <a:buFont typeface="Wingdings" pitchFamily="2" charset="2"/>
              <a:buChar char="q"/>
            </a:pPr>
            <a:r>
              <a:rPr lang="en-US" sz="1400" dirty="0"/>
              <a:t>Sans-serif fonts should dominate</a:t>
            </a:r>
            <a:endParaRPr lang="en-US" dirty="0"/>
          </a:p>
          <a:p>
            <a:endParaRPr lang="en-US" dirty="0"/>
          </a:p>
          <a:p>
            <a:r>
              <a:rPr lang="en-US" sz="1400" dirty="0"/>
              <a:t> </a:t>
            </a:r>
          </a:p>
          <a:p>
            <a:endParaRPr lang="en-US" sz="1400" dirty="0"/>
          </a:p>
        </p:txBody>
      </p:sp>
    </p:spTree>
    <p:extLst>
      <p:ext uri="{BB962C8B-B14F-4D97-AF65-F5344CB8AC3E}">
        <p14:creationId xmlns:p14="http://schemas.microsoft.com/office/powerpoint/2010/main" val="11266720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C30A2C-BA39-5E62-4A1E-1F00361C7543}"/>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E699B4FC-6849-156D-3726-CF6A66C0127B}"/>
              </a:ext>
            </a:extLst>
          </p:cNvPr>
          <p:cNvSpPr txBox="1">
            <a:spLocks noGrp="1"/>
          </p:cNvSpPr>
          <p:nvPr>
            <p:ph type="title" idx="4294967295"/>
          </p:nvPr>
        </p:nvSpPr>
        <p:spPr>
          <a:xfrm>
            <a:off x="613940" y="427555"/>
            <a:ext cx="6865844" cy="42684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32044"/>
                </a:solidFill>
                <a:effectLst/>
                <a:uLnTx/>
                <a:uFillTx/>
                <a:latin typeface="Aptos"/>
                <a:ea typeface="+mj-ea"/>
                <a:cs typeface="+mj-cs"/>
              </a:rPr>
              <a:t>Captioning Demo (Premiere)</a:t>
            </a:r>
            <a:endParaRPr kumimoji="0" lang="en-US" sz="3300" b="0" i="0" u="none" strike="noStrike" kern="1200" cap="none" spc="0" normalizeH="0" baseline="0" noProof="0" dirty="0">
              <a:ln>
                <a:noFill/>
              </a:ln>
              <a:solidFill>
                <a:schemeClr val="tx1"/>
              </a:solidFill>
              <a:effectLst/>
              <a:uLnTx/>
              <a:uFillTx/>
              <a:latin typeface="+mj-lt"/>
              <a:ea typeface="+mj-ea"/>
              <a:cs typeface="+mj-cs"/>
            </a:endParaRPr>
          </a:p>
        </p:txBody>
      </p:sp>
      <p:sp>
        <p:nvSpPr>
          <p:cNvPr id="3" name="TextBox 1">
            <a:extLst>
              <a:ext uri="{FF2B5EF4-FFF2-40B4-BE49-F238E27FC236}">
                <a16:creationId xmlns:a16="http://schemas.microsoft.com/office/drawing/2014/main" id="{A0952E54-A6DE-8B20-F1FE-3D3899F63006}"/>
              </a:ext>
            </a:extLst>
          </p:cNvPr>
          <p:cNvSpPr txBox="1"/>
          <p:nvPr/>
        </p:nvSpPr>
        <p:spPr>
          <a:xfrm>
            <a:off x="8291015" y="60264"/>
            <a:ext cx="805218" cy="215444"/>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800">
                <a:solidFill>
                  <a:schemeClr val="bg1">
                    <a:lumMod val="65000"/>
                  </a:schemeClr>
                </a:solidFill>
              </a:rPr>
              <a:t>Joshua</a:t>
            </a:r>
          </a:p>
        </p:txBody>
      </p:sp>
      <p:sp>
        <p:nvSpPr>
          <p:cNvPr id="6" name="TextBox 5">
            <a:extLst>
              <a:ext uri="{FF2B5EF4-FFF2-40B4-BE49-F238E27FC236}">
                <a16:creationId xmlns:a16="http://schemas.microsoft.com/office/drawing/2014/main" id="{5AA2F181-EAB4-8556-8ED8-56871908DEDF}"/>
              </a:ext>
            </a:extLst>
          </p:cNvPr>
          <p:cNvSpPr txBox="1"/>
          <p:nvPr/>
        </p:nvSpPr>
        <p:spPr>
          <a:xfrm>
            <a:off x="675111" y="1741134"/>
            <a:ext cx="761408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ea typeface="+mn-lt"/>
                <a:cs typeface="+mn-lt"/>
              </a:rPr>
              <a:t>How to fix captions</a:t>
            </a:r>
          </a:p>
          <a:p>
            <a:pPr marL="285750" indent="-285750">
              <a:buFont typeface="Arial"/>
              <a:buChar char="•"/>
            </a:pPr>
            <a:r>
              <a:rPr lang="en-US"/>
              <a:t>How to style captions</a:t>
            </a:r>
          </a:p>
          <a:p>
            <a:pPr marL="285750" indent="-285750">
              <a:buFont typeface="Arial"/>
              <a:buChar char="•"/>
            </a:pPr>
            <a:r>
              <a:rPr lang="en-US"/>
              <a:t>How to update captions so it will start recognizing names (Dictionary) </a:t>
            </a:r>
          </a:p>
        </p:txBody>
      </p:sp>
    </p:spTree>
    <p:extLst>
      <p:ext uri="{BB962C8B-B14F-4D97-AF65-F5344CB8AC3E}">
        <p14:creationId xmlns:p14="http://schemas.microsoft.com/office/powerpoint/2010/main" val="24757972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2C7890-3504-AA91-6B88-ADF56695611A}"/>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61F20ABA-336F-D2F3-6ED1-3AA74881E78D}"/>
              </a:ext>
            </a:extLst>
          </p:cNvPr>
          <p:cNvSpPr txBox="1">
            <a:spLocks noGrp="1"/>
          </p:cNvSpPr>
          <p:nvPr>
            <p:ph type="title" idx="4294967295"/>
          </p:nvPr>
        </p:nvSpPr>
        <p:spPr>
          <a:xfrm>
            <a:off x="4004840" y="931868"/>
            <a:ext cx="4401251" cy="42684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32044"/>
                </a:solidFill>
                <a:effectLst/>
                <a:uLnTx/>
                <a:uFillTx/>
                <a:latin typeface="Aptos"/>
                <a:ea typeface="+mj-ea"/>
                <a:cs typeface="+mj-cs"/>
              </a:rPr>
              <a:t>Compliance Takes Time</a:t>
            </a:r>
            <a:endParaRPr kumimoji="0" lang="en-US" sz="3300" b="0" i="0" u="none" strike="noStrike" kern="1200" cap="none" spc="0" normalizeH="0" baseline="0" noProof="0" dirty="0">
              <a:ln>
                <a:noFill/>
              </a:ln>
              <a:solidFill>
                <a:schemeClr val="tx1"/>
              </a:solidFill>
              <a:effectLst/>
              <a:uLnTx/>
              <a:uFillTx/>
              <a:latin typeface="+mj-lt"/>
              <a:ea typeface="+mj-ea"/>
              <a:cs typeface="+mj-cs"/>
            </a:endParaRPr>
          </a:p>
        </p:txBody>
      </p:sp>
      <p:sp>
        <p:nvSpPr>
          <p:cNvPr id="8" name="TextBox 7">
            <a:extLst>
              <a:ext uri="{FF2B5EF4-FFF2-40B4-BE49-F238E27FC236}">
                <a16:creationId xmlns:a16="http://schemas.microsoft.com/office/drawing/2014/main" id="{9F1FB1F7-DAF8-0E1D-9BBA-260B95C78F4C}"/>
              </a:ext>
            </a:extLst>
          </p:cNvPr>
          <p:cNvSpPr txBox="1"/>
          <p:nvPr/>
        </p:nvSpPr>
        <p:spPr>
          <a:xfrm>
            <a:off x="4004840" y="2067695"/>
            <a:ext cx="4194313" cy="1631216"/>
          </a:xfrm>
          <a:prstGeom prst="rect">
            <a:avLst/>
          </a:prstGeom>
          <a:noFill/>
        </p:spPr>
        <p:txBody>
          <a:bodyPr wrap="square" rtlCol="0">
            <a:spAutoFit/>
          </a:bodyPr>
          <a:lstStyle/>
          <a:p>
            <a:pPr fontAlgn="base"/>
            <a:r>
              <a:rPr lang="en-US" sz="1600"/>
              <a:t>The university’s ADA team has developed detailed pre-built plans, trainings, tools, and more broken down by the programs and materials that you use every day</a:t>
            </a:r>
          </a:p>
          <a:p>
            <a:pPr fontAlgn="base"/>
            <a:endParaRPr lang="en-US" sz="1200"/>
          </a:p>
          <a:p>
            <a:pPr fontAlgn="base"/>
            <a:r>
              <a:rPr lang="en-US" sz="1200" b="1"/>
              <a:t>Scan the code or visit </a:t>
            </a:r>
          </a:p>
          <a:p>
            <a:pPr fontAlgn="base"/>
            <a:r>
              <a:rPr lang="en-US" sz="1200"/>
              <a:t>www.utsa.edu/ada/compliance2026/</a:t>
            </a:r>
          </a:p>
        </p:txBody>
      </p:sp>
      <p:sp>
        <p:nvSpPr>
          <p:cNvPr id="9" name="TextBox 8">
            <a:extLst>
              <a:ext uri="{FF2B5EF4-FFF2-40B4-BE49-F238E27FC236}">
                <a16:creationId xmlns:a16="http://schemas.microsoft.com/office/drawing/2014/main" id="{F89596AE-DAFD-BA7B-D5E5-62DAFA6D21CB}"/>
              </a:ext>
            </a:extLst>
          </p:cNvPr>
          <p:cNvSpPr txBox="1"/>
          <p:nvPr/>
        </p:nvSpPr>
        <p:spPr>
          <a:xfrm>
            <a:off x="4004840" y="1615116"/>
            <a:ext cx="5310524" cy="369332"/>
          </a:xfrm>
          <a:prstGeom prst="rect">
            <a:avLst/>
          </a:prstGeom>
          <a:noFill/>
        </p:spPr>
        <p:txBody>
          <a:bodyPr wrap="square" lIns="91440" tIns="45720" rIns="91440" bIns="45720" rtlCol="0" anchor="t">
            <a:spAutoFit/>
          </a:bodyPr>
          <a:lstStyle/>
          <a:p>
            <a:r>
              <a:rPr lang="en-US" b="1" dirty="0">
                <a:solidFill>
                  <a:srgbClr val="F05921"/>
                </a:solidFill>
                <a:cs typeface="Arial"/>
              </a:rPr>
              <a:t>Start today to meet the April 24 deadline</a:t>
            </a:r>
            <a:endParaRPr lang="en-US" b="1" dirty="0">
              <a:solidFill>
                <a:srgbClr val="F05921"/>
              </a:solidFill>
              <a:latin typeface="+mn-lt"/>
              <a:cs typeface="Arial"/>
            </a:endParaRPr>
          </a:p>
        </p:txBody>
      </p:sp>
      <p:sp>
        <p:nvSpPr>
          <p:cNvPr id="10" name="AutoShape 5">
            <a:extLst>
              <a:ext uri="{FF2B5EF4-FFF2-40B4-BE49-F238E27FC236}">
                <a16:creationId xmlns:a16="http://schemas.microsoft.com/office/drawing/2014/main" id="{2B1D1083-0FAF-0A31-7B24-EF45AA1B56EA}"/>
              </a:ext>
              <a:ext uri="{C183D7F6-B498-43B3-948B-1728B52AA6E4}">
                <adec:decorative xmlns:adec="http://schemas.microsoft.com/office/drawing/2017/decorative" val="1"/>
              </a:ext>
            </a:extLst>
          </p:cNvPr>
          <p:cNvSpPr/>
          <p:nvPr/>
        </p:nvSpPr>
        <p:spPr>
          <a:xfrm flipV="1">
            <a:off x="4109247" y="1416047"/>
            <a:ext cx="4031857" cy="0"/>
          </a:xfrm>
          <a:prstGeom prst="line">
            <a:avLst/>
          </a:prstGeom>
          <a:ln w="25400" cap="flat">
            <a:solidFill>
              <a:srgbClr val="032044"/>
            </a:solidFill>
            <a:prstDash val="solid"/>
            <a:headEnd type="none" w="sm" len="sm"/>
            <a:tailEnd type="none" w="sm" len="sm"/>
          </a:ln>
        </p:spPr>
        <p:txBody>
          <a:bodyPr/>
          <a:lstStyle/>
          <a:p>
            <a:endParaRPr lang="en-US" sz="1013">
              <a:solidFill>
                <a:schemeClr val="tx2"/>
              </a:solidFill>
            </a:endParaRPr>
          </a:p>
        </p:txBody>
      </p:sp>
      <p:pic>
        <p:nvPicPr>
          <p:cNvPr id="2" name="Picture 1" descr="A qr code with black squares">
            <a:extLst>
              <a:ext uri="{FF2B5EF4-FFF2-40B4-BE49-F238E27FC236}">
                <a16:creationId xmlns:a16="http://schemas.microsoft.com/office/drawing/2014/main" id="{AEFCB7C9-FFF9-FE7E-66E2-03844F6C1387}"/>
              </a:ext>
            </a:extLst>
          </p:cNvPr>
          <p:cNvPicPr>
            <a:picLocks noChangeAspect="1"/>
          </p:cNvPicPr>
          <p:nvPr/>
        </p:nvPicPr>
        <p:blipFill>
          <a:blip r:embed="rId2"/>
          <a:stretch>
            <a:fillRect/>
          </a:stretch>
        </p:blipFill>
        <p:spPr>
          <a:xfrm>
            <a:off x="499907" y="1312618"/>
            <a:ext cx="2392978" cy="2386293"/>
          </a:xfrm>
          <a:prstGeom prst="rect">
            <a:avLst/>
          </a:prstGeom>
        </p:spPr>
      </p:pic>
      <p:sp>
        <p:nvSpPr>
          <p:cNvPr id="3" name="TextBox 1">
            <a:extLst>
              <a:ext uri="{FF2B5EF4-FFF2-40B4-BE49-F238E27FC236}">
                <a16:creationId xmlns:a16="http://schemas.microsoft.com/office/drawing/2014/main" id="{246F3A6A-0C9F-12A2-8309-7B548109F3FB}"/>
              </a:ext>
            </a:extLst>
          </p:cNvPr>
          <p:cNvSpPr txBox="1"/>
          <p:nvPr/>
        </p:nvSpPr>
        <p:spPr>
          <a:xfrm>
            <a:off x="8291015" y="60264"/>
            <a:ext cx="805218" cy="215444"/>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800">
                <a:solidFill>
                  <a:schemeClr val="bg1">
                    <a:lumMod val="65000"/>
                  </a:schemeClr>
                </a:solidFill>
              </a:rPr>
              <a:t>Ernest</a:t>
            </a:r>
          </a:p>
        </p:txBody>
      </p:sp>
    </p:spTree>
    <p:extLst>
      <p:ext uri="{BB962C8B-B14F-4D97-AF65-F5344CB8AC3E}">
        <p14:creationId xmlns:p14="http://schemas.microsoft.com/office/powerpoint/2010/main" val="21638765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C9A024-64E3-3030-2E85-714DAF054E1F}"/>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6B8AD28D-2EFA-72E3-E6BB-1FB9DE23C1CB}"/>
              </a:ext>
            </a:extLst>
          </p:cNvPr>
          <p:cNvSpPr txBox="1">
            <a:spLocks noGrp="1"/>
          </p:cNvSpPr>
          <p:nvPr>
            <p:ph type="title" idx="4294967295"/>
          </p:nvPr>
        </p:nvSpPr>
        <p:spPr>
          <a:xfrm>
            <a:off x="1975849" y="892111"/>
            <a:ext cx="5192303" cy="42684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32044"/>
                </a:solidFill>
                <a:effectLst/>
                <a:uLnTx/>
                <a:uFillTx/>
                <a:latin typeface="Aptos"/>
                <a:ea typeface="+mj-ea"/>
                <a:cs typeface="+mj-cs"/>
              </a:rPr>
              <a:t>Learn more about accessible video:</a:t>
            </a:r>
          </a:p>
        </p:txBody>
      </p:sp>
      <p:sp>
        <p:nvSpPr>
          <p:cNvPr id="8" name="TextBox 7">
            <a:extLst>
              <a:ext uri="{FF2B5EF4-FFF2-40B4-BE49-F238E27FC236}">
                <a16:creationId xmlns:a16="http://schemas.microsoft.com/office/drawing/2014/main" id="{79E51082-13DF-C0B9-DE34-42A722D2A09A}"/>
              </a:ext>
            </a:extLst>
          </p:cNvPr>
          <p:cNvSpPr txBox="1"/>
          <p:nvPr/>
        </p:nvSpPr>
        <p:spPr>
          <a:xfrm>
            <a:off x="2211457" y="1620434"/>
            <a:ext cx="4721086" cy="1600438"/>
          </a:xfrm>
          <a:prstGeom prst="rect">
            <a:avLst/>
          </a:prstGeom>
          <a:noFill/>
        </p:spPr>
        <p:txBody>
          <a:bodyPr wrap="square" lIns="91440" tIns="45720" rIns="91440" bIns="45720" rtlCol="0" anchor="t">
            <a:spAutoFit/>
          </a:bodyPr>
          <a:lstStyle/>
          <a:p>
            <a:pPr algn="ctr"/>
            <a:r>
              <a:rPr lang="en-US" sz="1400" i="1" dirty="0">
                <a:solidFill>
                  <a:srgbClr val="265BF7"/>
                </a:solidFill>
                <a:ea typeface="+mn-lt"/>
                <a:cs typeface="+mn-lt"/>
                <a:hlinkClick r:id="rId2">
                  <a:extLst>
                    <a:ext uri="{A12FA001-AC4F-418D-AE19-62706E023703}">
                      <ahyp:hlinkClr xmlns:ahyp="http://schemas.microsoft.com/office/drawing/2018/hyperlinkcolor" val="tx"/>
                    </a:ext>
                  </a:extLst>
                </a:hlinkClick>
              </a:rPr>
              <a:t>W3C WAI: Captions/Subtitles</a:t>
            </a:r>
            <a:endParaRPr lang="en-US" sz="1400" dirty="0">
              <a:solidFill>
                <a:srgbClr val="265BF7"/>
              </a:solidFill>
            </a:endParaRPr>
          </a:p>
          <a:p>
            <a:pPr algn="ctr"/>
            <a:r>
              <a:rPr lang="en-US" sz="1400" i="1" dirty="0">
                <a:solidFill>
                  <a:srgbClr val="265BF7"/>
                </a:solidFill>
                <a:ea typeface="+mn-lt"/>
                <a:cs typeface="+mn-lt"/>
                <a:hlinkClick r:id="rId3">
                  <a:extLst>
                    <a:ext uri="{A12FA001-AC4F-418D-AE19-62706E023703}">
                      <ahyp:hlinkClr xmlns:ahyp="http://schemas.microsoft.com/office/drawing/2018/hyperlinkcolor" val="tx"/>
                    </a:ext>
                  </a:extLst>
                </a:hlinkClick>
              </a:rPr>
              <a:t>W3C WAI: Making Audio &amp; Video Media Accessible</a:t>
            </a:r>
            <a:endParaRPr lang="en-US" sz="1400" dirty="0">
              <a:solidFill>
                <a:srgbClr val="265BF7"/>
              </a:solidFill>
            </a:endParaRPr>
          </a:p>
          <a:p>
            <a:pPr algn="ctr"/>
            <a:r>
              <a:rPr lang="en-US" sz="1400" i="1" dirty="0">
                <a:solidFill>
                  <a:srgbClr val="265BF7"/>
                </a:solidFill>
                <a:ea typeface="+mn-lt"/>
                <a:cs typeface="+mn-lt"/>
                <a:hlinkClick r:id="rId4">
                  <a:extLst>
                    <a:ext uri="{A12FA001-AC4F-418D-AE19-62706E023703}">
                      <ahyp:hlinkClr xmlns:ahyp="http://schemas.microsoft.com/office/drawing/2018/hyperlinkcolor" val="tx"/>
                    </a:ext>
                  </a:extLst>
                </a:hlinkClick>
              </a:rPr>
              <a:t>WCAG 1.4.3: Contrast (Minimum)</a:t>
            </a:r>
            <a:endParaRPr lang="en-US" sz="1400" dirty="0">
              <a:solidFill>
                <a:srgbClr val="265BF7"/>
              </a:solidFill>
            </a:endParaRPr>
          </a:p>
          <a:p>
            <a:pPr algn="ctr"/>
            <a:r>
              <a:rPr lang="en-US" sz="1400" i="1" dirty="0">
                <a:solidFill>
                  <a:srgbClr val="265BF7"/>
                </a:solidFill>
                <a:ea typeface="+mn-lt"/>
                <a:cs typeface="+mn-lt"/>
                <a:hlinkClick r:id="rId5">
                  <a:extLst>
                    <a:ext uri="{A12FA001-AC4F-418D-AE19-62706E023703}">
                      <ahyp:hlinkClr xmlns:ahyp="http://schemas.microsoft.com/office/drawing/2018/hyperlinkcolor" val="tx"/>
                    </a:ext>
                  </a:extLst>
                </a:hlinkClick>
              </a:rPr>
              <a:t>Section508.gov: Captions &amp; Transcripts</a:t>
            </a:r>
            <a:endParaRPr lang="en-US" sz="1400" dirty="0">
              <a:solidFill>
                <a:srgbClr val="265BF7"/>
              </a:solidFill>
            </a:endParaRPr>
          </a:p>
          <a:p>
            <a:pPr algn="ctr"/>
            <a:r>
              <a:rPr lang="en-US" sz="1400" i="1" dirty="0">
                <a:solidFill>
                  <a:srgbClr val="265BF7"/>
                </a:solidFill>
                <a:ea typeface="+mn-lt"/>
                <a:cs typeface="+mn-lt"/>
                <a:hlinkClick r:id="rId6">
                  <a:extLst>
                    <a:ext uri="{A12FA001-AC4F-418D-AE19-62706E023703}">
                      <ahyp:hlinkClr xmlns:ahyp="http://schemas.microsoft.com/office/drawing/2018/hyperlinkcolor" val="tx"/>
                    </a:ext>
                  </a:extLst>
                </a:hlinkClick>
              </a:rPr>
              <a:t>Columbia University: Creating Accessible Video</a:t>
            </a:r>
            <a:endParaRPr lang="en-US" sz="1400" dirty="0">
              <a:solidFill>
                <a:srgbClr val="265BF7"/>
              </a:solidFill>
            </a:endParaRPr>
          </a:p>
          <a:p>
            <a:pPr algn="ctr"/>
            <a:r>
              <a:rPr lang="en-US" sz="1400" i="1" dirty="0">
                <a:solidFill>
                  <a:srgbClr val="265BF7"/>
                </a:solidFill>
                <a:ea typeface="+mn-lt"/>
                <a:cs typeface="+mn-lt"/>
                <a:hlinkClick r:id="rId7">
                  <a:extLst>
                    <a:ext uri="{A12FA001-AC4F-418D-AE19-62706E023703}">
                      <ahyp:hlinkClr xmlns:ahyp="http://schemas.microsoft.com/office/drawing/2018/hyperlinkcolor" val="tx"/>
                    </a:ext>
                  </a:extLst>
                </a:hlinkClick>
              </a:rPr>
              <a:t>WCAG Technique G87: Providing Closed Captions</a:t>
            </a:r>
            <a:endParaRPr lang="en-US" sz="1400" dirty="0">
              <a:solidFill>
                <a:srgbClr val="265BF7"/>
              </a:solidFill>
            </a:endParaRPr>
          </a:p>
          <a:p>
            <a:pPr marL="285750" indent="-285750" algn="ctr">
              <a:buFont typeface="Arial" panose="020B0604020202020204" pitchFamily="34" charset="0"/>
              <a:buChar char="•"/>
            </a:pPr>
            <a:endParaRPr lang="en-US" sz="1400" dirty="0">
              <a:solidFill>
                <a:srgbClr val="265BF7"/>
              </a:solidFill>
            </a:endParaRPr>
          </a:p>
        </p:txBody>
      </p:sp>
      <p:sp>
        <p:nvSpPr>
          <p:cNvPr id="3" name="TextBox 1">
            <a:extLst>
              <a:ext uri="{FF2B5EF4-FFF2-40B4-BE49-F238E27FC236}">
                <a16:creationId xmlns:a16="http://schemas.microsoft.com/office/drawing/2014/main" id="{0AEE1B8B-93E7-E6E4-7A41-06A4087C9293}"/>
              </a:ext>
            </a:extLst>
          </p:cNvPr>
          <p:cNvSpPr txBox="1"/>
          <p:nvPr/>
        </p:nvSpPr>
        <p:spPr>
          <a:xfrm>
            <a:off x="8291015" y="60264"/>
            <a:ext cx="805218" cy="215444"/>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800">
                <a:solidFill>
                  <a:schemeClr val="bg1">
                    <a:lumMod val="65000"/>
                  </a:schemeClr>
                </a:solidFill>
              </a:rPr>
              <a:t>Mitzi</a:t>
            </a:r>
          </a:p>
        </p:txBody>
      </p:sp>
      <p:sp>
        <p:nvSpPr>
          <p:cNvPr id="2" name="TextBox 1">
            <a:extLst>
              <a:ext uri="{FF2B5EF4-FFF2-40B4-BE49-F238E27FC236}">
                <a16:creationId xmlns:a16="http://schemas.microsoft.com/office/drawing/2014/main" id="{1028016A-1FCC-BAEE-F2E8-0D5094F3BEAE}"/>
              </a:ext>
            </a:extLst>
          </p:cNvPr>
          <p:cNvSpPr txBox="1"/>
          <p:nvPr/>
        </p:nvSpPr>
        <p:spPr>
          <a:xfrm>
            <a:off x="2310847" y="3308363"/>
            <a:ext cx="4522305" cy="954107"/>
          </a:xfrm>
          <a:prstGeom prst="rect">
            <a:avLst/>
          </a:prstGeom>
          <a:noFill/>
        </p:spPr>
        <p:txBody>
          <a:bodyPr wrap="square" rtlCol="0">
            <a:spAutoFit/>
          </a:bodyPr>
          <a:lstStyle/>
          <a:p>
            <a:pPr algn="ctr"/>
            <a:r>
              <a:rPr lang="en-US" sz="1400" dirty="0">
                <a:hlinkClick r:id="rId8"/>
              </a:rPr>
              <a:t>The "8% Rule" (BBC Guidelines)</a:t>
            </a:r>
            <a:endParaRPr lang="en-US" sz="1400" dirty="0"/>
          </a:p>
          <a:p>
            <a:pPr algn="ctr"/>
            <a:r>
              <a:rPr lang="en-US" sz="1400" dirty="0">
                <a:hlinkClick r:id="rId9"/>
              </a:rPr>
              <a:t>Relative Resolution (Netflix Style Guide)</a:t>
            </a:r>
            <a:endParaRPr lang="en-US" sz="1400" dirty="0"/>
          </a:p>
          <a:p>
            <a:pPr algn="ctr"/>
            <a:r>
              <a:rPr lang="en-US" sz="1400" dirty="0">
                <a:hlinkClick r:id="rId10"/>
              </a:rPr>
              <a:t>3PlayMedia Best Practices for Caption Formatting Rules for text in videos </a:t>
            </a:r>
            <a:endParaRPr lang="en-US" sz="1400" dirty="0"/>
          </a:p>
        </p:txBody>
      </p:sp>
    </p:spTree>
    <p:extLst>
      <p:ext uri="{BB962C8B-B14F-4D97-AF65-F5344CB8AC3E}">
        <p14:creationId xmlns:p14="http://schemas.microsoft.com/office/powerpoint/2010/main" val="20052378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93A41-A33F-1DCB-C063-16C98A1A6E65}"/>
              </a:ext>
            </a:extLst>
          </p:cNvPr>
          <p:cNvSpPr>
            <a:spLocks noGrp="1"/>
          </p:cNvSpPr>
          <p:nvPr>
            <p:ph type="title" idx="4294967295"/>
          </p:nvPr>
        </p:nvSpPr>
        <p:spPr>
          <a:xfrm>
            <a:off x="628650" y="-993775"/>
            <a:ext cx="7886700" cy="993775"/>
          </a:xfrm>
          <a:prstGeom prst="rect">
            <a:avLst/>
          </a:prstGeom>
        </p:spPr>
        <p:txBody>
          <a:bodyPr anchor="b"/>
          <a:lstStyle/>
          <a:p>
            <a:r>
              <a:rPr lang="en-US" dirty="0"/>
              <a:t>End Slide</a:t>
            </a:r>
          </a:p>
        </p:txBody>
      </p:sp>
    </p:spTree>
    <p:extLst>
      <p:ext uri="{BB962C8B-B14F-4D97-AF65-F5344CB8AC3E}">
        <p14:creationId xmlns:p14="http://schemas.microsoft.com/office/powerpoint/2010/main" val="19934277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B56F41-D837-8ECE-0306-D430483940C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65B1065-F14A-4F02-A5F9-1651BE4E69DC}"/>
              </a:ext>
            </a:extLst>
          </p:cNvPr>
          <p:cNvSpPr txBox="1"/>
          <p:nvPr/>
        </p:nvSpPr>
        <p:spPr>
          <a:xfrm>
            <a:off x="8291015" y="60264"/>
            <a:ext cx="805218" cy="21544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800">
                <a:solidFill>
                  <a:schemeClr val="bg1">
                    <a:lumMod val="65000"/>
                  </a:schemeClr>
                </a:solidFill>
              </a:rPr>
              <a:t>Drew</a:t>
            </a:r>
          </a:p>
        </p:txBody>
      </p:sp>
      <p:sp>
        <p:nvSpPr>
          <p:cNvPr id="8" name="Title 1">
            <a:extLst>
              <a:ext uri="{FF2B5EF4-FFF2-40B4-BE49-F238E27FC236}">
                <a16:creationId xmlns:a16="http://schemas.microsoft.com/office/drawing/2014/main" id="{009F49EE-8669-B940-1E11-CB5E7EB9EE5E}"/>
              </a:ext>
            </a:extLst>
          </p:cNvPr>
          <p:cNvSpPr txBox="1">
            <a:spLocks noGrp="1"/>
          </p:cNvSpPr>
          <p:nvPr>
            <p:ph type="title" idx="4294967295"/>
          </p:nvPr>
        </p:nvSpPr>
        <p:spPr>
          <a:xfrm>
            <a:off x="613940" y="427555"/>
            <a:ext cx="6865844" cy="42684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32044"/>
                </a:solidFill>
                <a:effectLst/>
                <a:uLnTx/>
                <a:uFillTx/>
                <a:latin typeface="Aptos" panose="020B0004020202020204" pitchFamily="34" charset="0"/>
                <a:ea typeface="+mj-ea"/>
                <a:cs typeface="+mj-cs"/>
              </a:rPr>
              <a:t>New Legal Requirement</a:t>
            </a:r>
          </a:p>
        </p:txBody>
      </p:sp>
      <p:sp>
        <p:nvSpPr>
          <p:cNvPr id="7" name="TextBox 6">
            <a:extLst>
              <a:ext uri="{FF2B5EF4-FFF2-40B4-BE49-F238E27FC236}">
                <a16:creationId xmlns:a16="http://schemas.microsoft.com/office/drawing/2014/main" id="{0740A74C-F3D1-2ED8-13FA-3C56923D827C}"/>
              </a:ext>
            </a:extLst>
          </p:cNvPr>
          <p:cNvSpPr txBox="1"/>
          <p:nvPr/>
        </p:nvSpPr>
        <p:spPr>
          <a:xfrm>
            <a:off x="613940" y="1091241"/>
            <a:ext cx="5310524" cy="369332"/>
          </a:xfrm>
          <a:prstGeom prst="rect">
            <a:avLst/>
          </a:prstGeom>
          <a:noFill/>
        </p:spPr>
        <p:txBody>
          <a:bodyPr wrap="square" rtlCol="0">
            <a:spAutoFit/>
          </a:bodyPr>
          <a:lstStyle/>
          <a:p>
            <a:r>
              <a:rPr lang="en-US" b="1">
                <a:solidFill>
                  <a:srgbClr val="F05921"/>
                </a:solidFill>
                <a:latin typeface="+mn-lt"/>
                <a:cs typeface="Arial" panose="020B0604020202020204" pitchFamily="34" charset="0"/>
              </a:rPr>
              <a:t>Americans with Disabilities Act  (ADA), Titl</a:t>
            </a:r>
            <a:r>
              <a:rPr lang="en-US" b="1">
                <a:solidFill>
                  <a:srgbClr val="F05921"/>
                </a:solidFill>
                <a:cs typeface="Arial" panose="020B0604020202020204" pitchFamily="34" charset="0"/>
              </a:rPr>
              <a:t>e II</a:t>
            </a:r>
            <a:endParaRPr lang="en-US" b="1">
              <a:solidFill>
                <a:srgbClr val="F05921"/>
              </a:solidFill>
              <a:latin typeface="+mn-lt"/>
              <a:cs typeface="Arial" panose="020B0604020202020204" pitchFamily="34" charset="0"/>
            </a:endParaRPr>
          </a:p>
        </p:txBody>
      </p:sp>
      <p:sp>
        <p:nvSpPr>
          <p:cNvPr id="6" name="TextBox 5">
            <a:extLst>
              <a:ext uri="{FF2B5EF4-FFF2-40B4-BE49-F238E27FC236}">
                <a16:creationId xmlns:a16="http://schemas.microsoft.com/office/drawing/2014/main" id="{A907B6B6-D859-628D-8448-B28A706AEF24}"/>
              </a:ext>
            </a:extLst>
          </p:cNvPr>
          <p:cNvSpPr txBox="1"/>
          <p:nvPr/>
        </p:nvSpPr>
        <p:spPr>
          <a:xfrm>
            <a:off x="613940" y="2038987"/>
            <a:ext cx="5174802" cy="923330"/>
          </a:xfrm>
          <a:prstGeom prst="rect">
            <a:avLst/>
          </a:prstGeom>
          <a:noFill/>
        </p:spPr>
        <p:txBody>
          <a:bodyPr wrap="square" lIns="91440" tIns="45720" rIns="91440" bIns="45720" rtlCol="0" anchor="t">
            <a:spAutoFit/>
          </a:bodyPr>
          <a:lstStyle/>
          <a:p>
            <a:r>
              <a:rPr lang="en-US" b="1" dirty="0">
                <a:solidFill>
                  <a:srgbClr val="032044"/>
                </a:solidFill>
                <a:latin typeface="+mn-lt"/>
                <a:ea typeface="Source Sans Pro"/>
                <a:cs typeface="Source Sans Pro"/>
                <a:sym typeface="Source Sans Pro"/>
              </a:rPr>
              <a:t>By April </a:t>
            </a:r>
            <a:r>
              <a:rPr lang="en-US" b="1">
                <a:solidFill>
                  <a:srgbClr val="032044"/>
                </a:solidFill>
                <a:ea typeface="Source Sans Pro"/>
                <a:cs typeface="Source Sans Pro"/>
                <a:sym typeface="Source Sans Pro"/>
              </a:rPr>
              <a:t>24 </a:t>
            </a:r>
            <a:r>
              <a:rPr lang="en-US">
                <a:solidFill>
                  <a:srgbClr val="032044"/>
                </a:solidFill>
                <a:ea typeface="Source Sans Pro"/>
                <a:cs typeface="Source Sans Pro"/>
                <a:sym typeface="Source Sans Pro"/>
              </a:rPr>
              <a:t>-</a:t>
            </a:r>
            <a:r>
              <a:rPr lang="en-US" dirty="0">
                <a:solidFill>
                  <a:srgbClr val="032044"/>
                </a:solidFill>
                <a:latin typeface="+mn-lt"/>
                <a:ea typeface="Source Sans Pro"/>
                <a:cs typeface="Source Sans Pro"/>
                <a:sym typeface="Source Sans Pro"/>
              </a:rPr>
              <a:t> all UT San Antonio digital platforms and documents must comply with accessibility standards. </a:t>
            </a:r>
            <a:r>
              <a:rPr lang="en-US" b="1" dirty="0">
                <a:solidFill>
                  <a:srgbClr val="032044"/>
                </a:solidFill>
                <a:ea typeface="Source Sans Pro"/>
                <a:cs typeface="Source Sans Pro"/>
                <a:sym typeface="Source Sans Pro"/>
              </a:rPr>
              <a:t>This applies to every</a:t>
            </a:r>
            <a:r>
              <a:rPr lang="en-US" b="1" dirty="0">
                <a:solidFill>
                  <a:srgbClr val="032044"/>
                </a:solidFill>
                <a:latin typeface="+mn-lt"/>
                <a:ea typeface="Source Sans Pro"/>
                <a:cs typeface="Source Sans Pro"/>
                <a:sym typeface="Source Sans Pro"/>
              </a:rPr>
              <a:t> </a:t>
            </a:r>
            <a:r>
              <a:rPr lang="en-US" b="1" dirty="0">
                <a:solidFill>
                  <a:srgbClr val="032044"/>
                </a:solidFill>
                <a:ea typeface="Source Sans Pro"/>
                <a:cs typeface="Source Sans Pro"/>
                <a:sym typeface="Source Sans Pro"/>
              </a:rPr>
              <a:t>employee.</a:t>
            </a:r>
            <a:endParaRPr lang="en-US" dirty="0">
              <a:solidFill>
                <a:srgbClr val="032044"/>
              </a:solidFill>
              <a:latin typeface="+mn-lt"/>
              <a:ea typeface="Source Sans Pro"/>
              <a:cs typeface="Source Sans Pro Black"/>
            </a:endParaRPr>
          </a:p>
        </p:txBody>
      </p:sp>
      <p:pic>
        <p:nvPicPr>
          <p:cNvPr id="9" name="Graphic 8" descr="Gavel outline">
            <a:extLst>
              <a:ext uri="{FF2B5EF4-FFF2-40B4-BE49-F238E27FC236}">
                <a16:creationId xmlns:a16="http://schemas.microsoft.com/office/drawing/2014/main" id="{C3E584F3-06BC-D343-5BEA-F7489D856E3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98459" y="1414002"/>
            <a:ext cx="2315496" cy="2315496"/>
          </a:xfrm>
          <a:prstGeom prst="rect">
            <a:avLst/>
          </a:prstGeom>
        </p:spPr>
      </p:pic>
    </p:spTree>
    <p:extLst>
      <p:ext uri="{BB962C8B-B14F-4D97-AF65-F5344CB8AC3E}">
        <p14:creationId xmlns:p14="http://schemas.microsoft.com/office/powerpoint/2010/main" val="19074173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
            <a:extLst>
              <a:ext uri="{FF2B5EF4-FFF2-40B4-BE49-F238E27FC236}">
                <a16:creationId xmlns:a16="http://schemas.microsoft.com/office/drawing/2014/main" id="{13CF6D9B-3C35-1BDD-2F5E-43193D149BA5}"/>
              </a:ext>
            </a:extLst>
          </p:cNvPr>
          <p:cNvSpPr txBox="1"/>
          <p:nvPr/>
        </p:nvSpPr>
        <p:spPr>
          <a:xfrm>
            <a:off x="8291015" y="60264"/>
            <a:ext cx="805218" cy="21544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800">
                <a:solidFill>
                  <a:schemeClr val="bg1">
                    <a:lumMod val="65000"/>
                  </a:schemeClr>
                </a:solidFill>
              </a:rPr>
              <a:t>Drew</a:t>
            </a:r>
          </a:p>
        </p:txBody>
      </p:sp>
      <p:sp>
        <p:nvSpPr>
          <p:cNvPr id="4" name="Title 1">
            <a:extLst>
              <a:ext uri="{FF2B5EF4-FFF2-40B4-BE49-F238E27FC236}">
                <a16:creationId xmlns:a16="http://schemas.microsoft.com/office/drawing/2014/main" id="{E692C748-791A-9C81-9823-07F7F203CD50}"/>
              </a:ext>
            </a:extLst>
          </p:cNvPr>
          <p:cNvSpPr txBox="1">
            <a:spLocks noGrp="1"/>
          </p:cNvSpPr>
          <p:nvPr>
            <p:ph type="title" idx="4294967295"/>
          </p:nvPr>
        </p:nvSpPr>
        <p:spPr>
          <a:xfrm>
            <a:off x="613940" y="427555"/>
            <a:ext cx="6865844" cy="42684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32044"/>
                </a:solidFill>
                <a:effectLst/>
                <a:uLnTx/>
                <a:uFillTx/>
                <a:latin typeface="Aptos" panose="020B0004020202020204" pitchFamily="34" charset="0"/>
                <a:ea typeface="+mj-ea"/>
                <a:cs typeface="+mj-cs"/>
              </a:rPr>
              <a:t>What Digital Content Does This Cover?</a:t>
            </a:r>
          </a:p>
        </p:txBody>
      </p:sp>
      <p:sp>
        <p:nvSpPr>
          <p:cNvPr id="2" name="TextBox 1">
            <a:extLst>
              <a:ext uri="{FF2B5EF4-FFF2-40B4-BE49-F238E27FC236}">
                <a16:creationId xmlns:a16="http://schemas.microsoft.com/office/drawing/2014/main" id="{9A385BE3-29E4-1972-7528-46E17FD8E10A}"/>
              </a:ext>
            </a:extLst>
          </p:cNvPr>
          <p:cNvSpPr txBox="1"/>
          <p:nvPr/>
        </p:nvSpPr>
        <p:spPr>
          <a:xfrm>
            <a:off x="613940" y="1616324"/>
            <a:ext cx="3958060" cy="2031325"/>
          </a:xfrm>
          <a:prstGeom prst="rect">
            <a:avLst/>
          </a:prstGeom>
          <a:noFill/>
        </p:spPr>
        <p:txBody>
          <a:bodyPr wrap="square" rtlCol="0">
            <a:spAutoFit/>
          </a:bodyPr>
          <a:lstStyle/>
          <a:p>
            <a:pPr marL="285750" indent="-285750" fontAlgn="base">
              <a:buFont typeface="Arial" panose="020B0604020202020204" pitchFamily="34" charset="0"/>
              <a:buChar char="•"/>
            </a:pPr>
            <a:r>
              <a:rPr lang="en-US" sz="1400" dirty="0"/>
              <a:t>Word, Excel, PowerPoint, PDFs </a:t>
            </a:r>
          </a:p>
          <a:p>
            <a:pPr marL="285750" indent="-285750" fontAlgn="base">
              <a:buFont typeface="Arial" panose="020B0604020202020204" pitchFamily="34" charset="0"/>
              <a:buChar char="•"/>
            </a:pPr>
            <a:r>
              <a:rPr lang="en-US" sz="1400" dirty="0"/>
              <a:t>Web pages</a:t>
            </a:r>
          </a:p>
          <a:p>
            <a:pPr marL="285750" indent="-285750" fontAlgn="base">
              <a:buFont typeface="Arial" panose="020B0604020202020204" pitchFamily="34" charset="0"/>
              <a:buChar char="•"/>
            </a:pPr>
            <a:r>
              <a:rPr lang="en-US" sz="1400" dirty="0"/>
              <a:t>Course Materials</a:t>
            </a:r>
          </a:p>
          <a:p>
            <a:pPr marL="285750" indent="-285750" fontAlgn="base">
              <a:buFont typeface="Arial" panose="020B0604020202020204" pitchFamily="34" charset="0"/>
              <a:buChar char="•"/>
            </a:pPr>
            <a:r>
              <a:rPr lang="en-US" sz="1400" dirty="0"/>
              <a:t>Online forms </a:t>
            </a:r>
          </a:p>
          <a:p>
            <a:pPr marL="285750" indent="-285750" fontAlgn="base">
              <a:buFont typeface="Arial" panose="020B0604020202020204" pitchFamily="34" charset="0"/>
              <a:buChar char="•"/>
            </a:pPr>
            <a:r>
              <a:rPr lang="en-US" sz="1400" dirty="0"/>
              <a:t>Emails, newsletters, announcements </a:t>
            </a:r>
          </a:p>
          <a:p>
            <a:pPr marL="285750" indent="-285750" fontAlgn="base">
              <a:buFont typeface="Arial" panose="020B0604020202020204" pitchFamily="34" charset="0"/>
              <a:buChar char="•"/>
            </a:pPr>
            <a:r>
              <a:rPr lang="en-US" sz="1400" dirty="0"/>
              <a:t>SharePoint or Teams sites</a:t>
            </a:r>
          </a:p>
          <a:p>
            <a:pPr marL="285750" indent="-285750" fontAlgn="base">
              <a:buFont typeface="Arial" panose="020B0604020202020204" pitchFamily="34" charset="0"/>
              <a:buChar char="•"/>
            </a:pPr>
            <a:r>
              <a:rPr lang="en-US" sz="1400" dirty="0"/>
              <a:t>Intranet pages, file libraries </a:t>
            </a:r>
          </a:p>
          <a:p>
            <a:pPr marL="285750" indent="-285750" fontAlgn="base">
              <a:buFont typeface="Arial" panose="020B0604020202020204" pitchFamily="34" charset="0"/>
              <a:buChar char="•"/>
            </a:pPr>
            <a:r>
              <a:rPr lang="en-US" sz="1400" dirty="0"/>
              <a:t>Training materials, meeting slides, reports </a:t>
            </a:r>
          </a:p>
          <a:p>
            <a:pPr marL="285750" indent="-285750" fontAlgn="base">
              <a:buFont typeface="Arial" panose="020B0604020202020204" pitchFamily="34" charset="0"/>
              <a:buChar char="•"/>
            </a:pPr>
            <a:r>
              <a:rPr lang="en-US" sz="1400" dirty="0"/>
              <a:t>Digital signage, flyers, event promotions </a:t>
            </a:r>
          </a:p>
        </p:txBody>
      </p:sp>
      <p:sp>
        <p:nvSpPr>
          <p:cNvPr id="6" name="TextBox 5">
            <a:extLst>
              <a:ext uri="{FF2B5EF4-FFF2-40B4-BE49-F238E27FC236}">
                <a16:creationId xmlns:a16="http://schemas.microsoft.com/office/drawing/2014/main" id="{1FA8EEC6-34FF-0DAC-C443-DCE23020CBA5}"/>
              </a:ext>
            </a:extLst>
          </p:cNvPr>
          <p:cNvSpPr txBox="1"/>
          <p:nvPr/>
        </p:nvSpPr>
        <p:spPr>
          <a:xfrm>
            <a:off x="4804287" y="1616324"/>
            <a:ext cx="3958060" cy="2031325"/>
          </a:xfrm>
          <a:prstGeom prst="rect">
            <a:avLst/>
          </a:prstGeom>
          <a:noFill/>
        </p:spPr>
        <p:txBody>
          <a:bodyPr wrap="square">
            <a:spAutoFit/>
          </a:bodyPr>
          <a:lstStyle/>
          <a:p>
            <a:pPr marL="285750" indent="-285750" fontAlgn="base">
              <a:buFont typeface="Arial" panose="020B0604020202020204" pitchFamily="34" charset="0"/>
              <a:buChar char="•"/>
            </a:pPr>
            <a:r>
              <a:rPr lang="en-US" sz="1400"/>
              <a:t>Videos</a:t>
            </a:r>
          </a:p>
          <a:p>
            <a:pPr marL="285750" indent="-285750" fontAlgn="base">
              <a:buFont typeface="Arial" panose="020B0604020202020204" pitchFamily="34" charset="0"/>
              <a:buChar char="•"/>
            </a:pPr>
            <a:r>
              <a:rPr lang="en-US" sz="1400"/>
              <a:t>Webinars</a:t>
            </a:r>
          </a:p>
          <a:p>
            <a:pPr marL="285750" indent="-285750" fontAlgn="base">
              <a:buFont typeface="Arial" panose="020B0604020202020204" pitchFamily="34" charset="0"/>
              <a:buChar char="•"/>
            </a:pPr>
            <a:r>
              <a:rPr lang="en-US" sz="1400"/>
              <a:t>Recorded presentations</a:t>
            </a:r>
          </a:p>
          <a:p>
            <a:pPr marL="285750" indent="-285750" fontAlgn="base">
              <a:buFont typeface="Arial" panose="020B0604020202020204" pitchFamily="34" charset="0"/>
              <a:buChar char="•"/>
            </a:pPr>
            <a:r>
              <a:rPr lang="en-US" sz="1400"/>
              <a:t>Recorded ceremonies </a:t>
            </a:r>
          </a:p>
          <a:p>
            <a:pPr marL="285750" indent="-285750" fontAlgn="base">
              <a:buFont typeface="Arial" panose="020B0604020202020204" pitchFamily="34" charset="0"/>
              <a:buChar char="•"/>
            </a:pPr>
            <a:r>
              <a:rPr lang="en-US" sz="1400"/>
              <a:t>Templates and branded materials</a:t>
            </a:r>
          </a:p>
          <a:p>
            <a:pPr marL="285750" indent="-285750" fontAlgn="base">
              <a:buFont typeface="Arial" panose="020B0604020202020204" pitchFamily="34" charset="0"/>
              <a:buChar char="•"/>
            </a:pPr>
            <a:r>
              <a:rPr lang="en-US" sz="1400"/>
              <a:t>Social media content and digital outreach posts shared on official university accounts </a:t>
            </a:r>
          </a:p>
          <a:p>
            <a:pPr marL="285750" indent="-285750" fontAlgn="base">
              <a:buFont typeface="Arial" panose="020B0604020202020204" pitchFamily="34" charset="0"/>
              <a:buChar char="•"/>
            </a:pPr>
            <a:r>
              <a:rPr lang="en-US" sz="1400"/>
              <a:t>Any externally shared digital resources provided to community partners </a:t>
            </a:r>
          </a:p>
        </p:txBody>
      </p:sp>
    </p:spTree>
    <p:extLst>
      <p:ext uri="{BB962C8B-B14F-4D97-AF65-F5344CB8AC3E}">
        <p14:creationId xmlns:p14="http://schemas.microsoft.com/office/powerpoint/2010/main" val="25856765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9D4FA9-DB39-2BEB-BD54-DB10C17327BD}"/>
            </a:ext>
          </a:extLst>
        </p:cNvPr>
        <p:cNvGrpSpPr/>
        <p:nvPr/>
      </p:nvGrpSpPr>
      <p:grpSpPr>
        <a:xfrm>
          <a:off x="0" y="0"/>
          <a:ext cx="0" cy="0"/>
          <a:chOff x="0" y="0"/>
          <a:chExt cx="0" cy="0"/>
        </a:xfrm>
      </p:grpSpPr>
      <p:sp>
        <p:nvSpPr>
          <p:cNvPr id="6" name="TextBox 1">
            <a:extLst>
              <a:ext uri="{FF2B5EF4-FFF2-40B4-BE49-F238E27FC236}">
                <a16:creationId xmlns:a16="http://schemas.microsoft.com/office/drawing/2014/main" id="{43D9168E-5C8F-2DE8-443F-E39299A098F4}"/>
              </a:ext>
            </a:extLst>
          </p:cNvPr>
          <p:cNvSpPr txBox="1"/>
          <p:nvPr/>
        </p:nvSpPr>
        <p:spPr>
          <a:xfrm>
            <a:off x="8291015" y="60264"/>
            <a:ext cx="805218" cy="21544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800">
                <a:solidFill>
                  <a:schemeClr val="bg1">
                    <a:lumMod val="65000"/>
                  </a:schemeClr>
                </a:solidFill>
              </a:rPr>
              <a:t>Drew</a:t>
            </a:r>
          </a:p>
        </p:txBody>
      </p:sp>
      <p:sp>
        <p:nvSpPr>
          <p:cNvPr id="4" name="Title 1">
            <a:extLst>
              <a:ext uri="{FF2B5EF4-FFF2-40B4-BE49-F238E27FC236}">
                <a16:creationId xmlns:a16="http://schemas.microsoft.com/office/drawing/2014/main" id="{046D1220-E932-B4F5-3086-330BB0F89FFE}"/>
              </a:ext>
            </a:extLst>
          </p:cNvPr>
          <p:cNvSpPr txBox="1">
            <a:spLocks noGrp="1"/>
          </p:cNvSpPr>
          <p:nvPr>
            <p:ph type="title" idx="4294967295"/>
          </p:nvPr>
        </p:nvSpPr>
        <p:spPr>
          <a:xfrm>
            <a:off x="768798" y="1112795"/>
            <a:ext cx="4001239" cy="759247"/>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32044"/>
                </a:solidFill>
                <a:effectLst/>
                <a:uLnTx/>
                <a:uFillTx/>
                <a:latin typeface="Aptos"/>
                <a:ea typeface="+mj-ea"/>
                <a:cs typeface="+mj-cs"/>
              </a:rPr>
              <a:t>What If We Miss The Deadline?</a:t>
            </a:r>
            <a:endParaRPr kumimoji="0" lang="en-US" sz="3300" b="0" i="0" u="none" strike="noStrike" kern="1200" cap="none" spc="0" normalizeH="0" baseline="0" noProof="0" dirty="0">
              <a:ln>
                <a:noFill/>
              </a:ln>
              <a:solidFill>
                <a:schemeClr val="tx1"/>
              </a:solidFill>
              <a:effectLst/>
              <a:uLnTx/>
              <a:uFillTx/>
              <a:latin typeface="Aptos"/>
              <a:ea typeface="+mj-ea"/>
              <a:cs typeface="+mj-cs"/>
            </a:endParaRPr>
          </a:p>
        </p:txBody>
      </p:sp>
      <p:pic>
        <p:nvPicPr>
          <p:cNvPr id="9" name="Graphic 8" descr="Judge male outline">
            <a:extLst>
              <a:ext uri="{FF2B5EF4-FFF2-40B4-BE49-F238E27FC236}">
                <a16:creationId xmlns:a16="http://schemas.microsoft.com/office/drawing/2014/main" id="{20AA260E-0E47-053B-72DD-4E7D32C15B2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59206" y="1112795"/>
            <a:ext cx="2719234" cy="2719234"/>
          </a:xfrm>
          <a:prstGeom prst="rect">
            <a:avLst/>
          </a:prstGeom>
        </p:spPr>
      </p:pic>
      <p:sp>
        <p:nvSpPr>
          <p:cNvPr id="2" name="TextBox 1">
            <a:extLst>
              <a:ext uri="{FF2B5EF4-FFF2-40B4-BE49-F238E27FC236}">
                <a16:creationId xmlns:a16="http://schemas.microsoft.com/office/drawing/2014/main" id="{36DBA867-2F4E-8066-D949-3F516EEEBD31}"/>
              </a:ext>
            </a:extLst>
          </p:cNvPr>
          <p:cNvSpPr txBox="1"/>
          <p:nvPr/>
        </p:nvSpPr>
        <p:spPr>
          <a:xfrm>
            <a:off x="768798" y="2346370"/>
            <a:ext cx="4304647" cy="1200329"/>
          </a:xfrm>
          <a:prstGeom prst="rect">
            <a:avLst/>
          </a:prstGeom>
          <a:noFill/>
        </p:spPr>
        <p:txBody>
          <a:bodyPr wrap="square" rtlCol="0">
            <a:spAutoFit/>
          </a:bodyPr>
          <a:lstStyle/>
          <a:p>
            <a:pPr fontAlgn="base"/>
            <a:r>
              <a:rPr lang="en-US" dirty="0"/>
              <a:t>UT San Antonio may face potential financial penalties, while your team may face business interruptions and court mandated changes to content. </a:t>
            </a:r>
          </a:p>
        </p:txBody>
      </p:sp>
    </p:spTree>
    <p:extLst>
      <p:ext uri="{BB962C8B-B14F-4D97-AF65-F5344CB8AC3E}">
        <p14:creationId xmlns:p14="http://schemas.microsoft.com/office/powerpoint/2010/main" val="10679196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FD62BE3-043B-E28E-D0F1-B9007082E432}"/>
              </a:ext>
            </a:extLst>
          </p:cNvPr>
          <p:cNvSpPr txBox="1">
            <a:spLocks noGrp="1"/>
          </p:cNvSpPr>
          <p:nvPr>
            <p:ph type="title" idx="4294967295"/>
          </p:nvPr>
        </p:nvSpPr>
        <p:spPr>
          <a:xfrm>
            <a:off x="2002540" y="2559175"/>
            <a:ext cx="5286390" cy="512728"/>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normAutofit fontScale="900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Aptos"/>
                <a:ea typeface="+mn-ea"/>
                <a:cs typeface="Arial"/>
              </a:rPr>
              <a:t>What Can You Do?</a:t>
            </a:r>
          </a:p>
        </p:txBody>
      </p:sp>
      <p:sp>
        <p:nvSpPr>
          <p:cNvPr id="10" name="Rectangle 9">
            <a:extLst>
              <a:ext uri="{FF2B5EF4-FFF2-40B4-BE49-F238E27FC236}">
                <a16:creationId xmlns:a16="http://schemas.microsoft.com/office/drawing/2014/main" id="{FF703767-DAB4-D190-7969-F5F2DD73A27F}"/>
              </a:ext>
            </a:extLst>
          </p:cNvPr>
          <p:cNvSpPr/>
          <p:nvPr/>
        </p:nvSpPr>
        <p:spPr>
          <a:xfrm>
            <a:off x="3530076" y="2069845"/>
            <a:ext cx="2083848" cy="269858"/>
          </a:xfrm>
          <a:prstGeom prst="rect">
            <a:avLst/>
          </a:prstGeom>
          <a:solidFill>
            <a:srgbClr val="F05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200" b="1" i="0" spc="300">
                <a:solidFill>
                  <a:schemeClr val="tx1"/>
                </a:solidFill>
                <a:latin typeface="Aptos" panose="020B0004020202020204" pitchFamily="34" charset="0"/>
                <a:cs typeface="Arial" panose="020B0604020202020204" pitchFamily="34" charset="0"/>
              </a:rPr>
              <a:t>ACTION STEPS</a:t>
            </a:r>
            <a:endParaRPr lang="en-US" sz="1050" b="1" i="0" spc="300">
              <a:solidFill>
                <a:schemeClr val="tx1"/>
              </a:solidFill>
              <a:latin typeface="Aptos" panose="020B00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9FD7B5E5-2AD7-010E-BAAD-ED405CECBCDF}"/>
              </a:ext>
            </a:extLst>
          </p:cNvPr>
          <p:cNvSpPr txBox="1"/>
          <p:nvPr/>
        </p:nvSpPr>
        <p:spPr>
          <a:xfrm>
            <a:off x="8291015" y="60264"/>
            <a:ext cx="805218" cy="215444"/>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800" dirty="0">
                <a:solidFill>
                  <a:schemeClr val="bg1">
                    <a:lumMod val="65000"/>
                  </a:schemeClr>
                </a:solidFill>
              </a:rPr>
              <a:t>Ernest</a:t>
            </a:r>
          </a:p>
        </p:txBody>
      </p:sp>
    </p:spTree>
    <p:extLst>
      <p:ext uri="{BB962C8B-B14F-4D97-AF65-F5344CB8AC3E}">
        <p14:creationId xmlns:p14="http://schemas.microsoft.com/office/powerpoint/2010/main" val="41081435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2A263F-B0B6-8D65-ED13-32E08F0540DC}"/>
            </a:ext>
          </a:extLst>
        </p:cNvPr>
        <p:cNvGrpSpPr/>
        <p:nvPr/>
      </p:nvGrpSpPr>
      <p:grpSpPr>
        <a:xfrm>
          <a:off x="0" y="0"/>
          <a:ext cx="0" cy="0"/>
          <a:chOff x="0" y="0"/>
          <a:chExt cx="0" cy="0"/>
        </a:xfrm>
      </p:grpSpPr>
      <p:sp>
        <p:nvSpPr>
          <p:cNvPr id="3" name="TextBox 1">
            <a:extLst>
              <a:ext uri="{FF2B5EF4-FFF2-40B4-BE49-F238E27FC236}">
                <a16:creationId xmlns:a16="http://schemas.microsoft.com/office/drawing/2014/main" id="{5DEF6DE3-07E5-4144-9F91-544A180D5E60}"/>
              </a:ext>
            </a:extLst>
          </p:cNvPr>
          <p:cNvSpPr txBox="1"/>
          <p:nvPr/>
        </p:nvSpPr>
        <p:spPr>
          <a:xfrm>
            <a:off x="8291015" y="60264"/>
            <a:ext cx="805218" cy="215444"/>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800" dirty="0">
                <a:solidFill>
                  <a:schemeClr val="bg1">
                    <a:lumMod val="65000"/>
                  </a:schemeClr>
                </a:solidFill>
              </a:rPr>
              <a:t>Ernest</a:t>
            </a:r>
          </a:p>
        </p:txBody>
      </p:sp>
      <p:sp>
        <p:nvSpPr>
          <p:cNvPr id="8" name="Title 1">
            <a:extLst>
              <a:ext uri="{FF2B5EF4-FFF2-40B4-BE49-F238E27FC236}">
                <a16:creationId xmlns:a16="http://schemas.microsoft.com/office/drawing/2014/main" id="{B801E7E1-AE77-5805-3506-1BA4DFAB6659}"/>
              </a:ext>
            </a:extLst>
          </p:cNvPr>
          <p:cNvSpPr txBox="1">
            <a:spLocks noGrp="1"/>
          </p:cNvSpPr>
          <p:nvPr>
            <p:ph type="title" idx="4294967295"/>
          </p:nvPr>
        </p:nvSpPr>
        <p:spPr>
          <a:xfrm>
            <a:off x="613940" y="427555"/>
            <a:ext cx="6865844" cy="42684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32044"/>
                </a:solidFill>
                <a:effectLst/>
                <a:uLnTx/>
                <a:uFillTx/>
                <a:latin typeface="Aptos"/>
                <a:ea typeface="+mj-ea"/>
                <a:cs typeface="+mj-cs"/>
              </a:rPr>
              <a:t>Follow These Steps</a:t>
            </a:r>
            <a:endParaRPr kumimoji="0" lang="en-US" sz="3300" b="0" i="0" u="none" strike="noStrike" kern="1200" cap="none" spc="0" normalizeH="0" baseline="0" noProof="0" dirty="0">
              <a:ln>
                <a:noFill/>
              </a:ln>
              <a:solidFill>
                <a:schemeClr val="tx1"/>
              </a:solidFill>
              <a:effectLst/>
              <a:uLnTx/>
              <a:uFillTx/>
              <a:latin typeface="+mj-lt"/>
              <a:ea typeface="+mj-ea"/>
              <a:cs typeface="+mj-cs"/>
            </a:endParaRPr>
          </a:p>
        </p:txBody>
      </p:sp>
      <p:pic>
        <p:nvPicPr>
          <p:cNvPr id="13" name="Graphic 12" descr="Chevron arrows with solid fill">
            <a:extLst>
              <a:ext uri="{FF2B5EF4-FFF2-40B4-BE49-F238E27FC236}">
                <a16:creationId xmlns:a16="http://schemas.microsoft.com/office/drawing/2014/main" id="{54529EFE-7B06-EC3A-BAB7-18F1F6192E3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4361" y="1235319"/>
            <a:ext cx="1359510" cy="1337530"/>
          </a:xfrm>
          <a:prstGeom prst="rect">
            <a:avLst/>
          </a:prstGeom>
        </p:spPr>
      </p:pic>
      <p:sp>
        <p:nvSpPr>
          <p:cNvPr id="14" name="TextBox 13">
            <a:extLst>
              <a:ext uri="{FF2B5EF4-FFF2-40B4-BE49-F238E27FC236}">
                <a16:creationId xmlns:a16="http://schemas.microsoft.com/office/drawing/2014/main" id="{9A08A056-E1BB-66DB-7DA1-3FE8A352F6F8}"/>
              </a:ext>
            </a:extLst>
          </p:cNvPr>
          <p:cNvSpPr txBox="1"/>
          <p:nvPr/>
        </p:nvSpPr>
        <p:spPr>
          <a:xfrm>
            <a:off x="2027725" y="1670539"/>
            <a:ext cx="215961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solidFill>
                  <a:srgbClr val="032044"/>
                </a:solidFill>
                <a:latin typeface="Calibri"/>
                <a:cs typeface="Arial"/>
              </a:rPr>
              <a:t>In Process</a:t>
            </a:r>
            <a:endParaRPr lang="en-US" dirty="0"/>
          </a:p>
        </p:txBody>
      </p:sp>
      <p:sp>
        <p:nvSpPr>
          <p:cNvPr id="15" name="Title 1">
            <a:extLst>
              <a:ext uri="{FF2B5EF4-FFF2-40B4-BE49-F238E27FC236}">
                <a16:creationId xmlns:a16="http://schemas.microsoft.com/office/drawing/2014/main" id="{7B876171-1857-B4D2-28D1-4705DAFA31ED}"/>
              </a:ext>
            </a:extLst>
          </p:cNvPr>
          <p:cNvSpPr txBox="1">
            <a:spLocks/>
          </p:cNvSpPr>
          <p:nvPr/>
        </p:nvSpPr>
        <p:spPr>
          <a:xfrm>
            <a:off x="4573527" y="1608464"/>
            <a:ext cx="4011302" cy="590931"/>
          </a:xfrm>
          <a:prstGeom prst="rect">
            <a:avLst/>
          </a:prstGeom>
        </p:spPr>
        <p:txBody>
          <a:bodyPr wrap="square" lIns="91440" tIns="45720" rIns="91440" bIns="45720" anchor="b" anchorCtr="0">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342900" indent="-342900">
              <a:buAutoNum type="arabicPeriod"/>
            </a:pPr>
            <a:r>
              <a:rPr lang="en-US" sz="1200" dirty="0">
                <a:latin typeface="Calibri"/>
                <a:ea typeface="Calibri"/>
                <a:cs typeface="Calibri"/>
              </a:rPr>
              <a:t>Review what accessibility features are missing</a:t>
            </a:r>
          </a:p>
          <a:p>
            <a:pPr marL="342900" indent="-342900">
              <a:buAutoNum type="arabicPeriod"/>
            </a:pPr>
            <a:r>
              <a:rPr lang="en-US" sz="1200" dirty="0">
                <a:latin typeface="Calibri"/>
                <a:ea typeface="Calibri"/>
                <a:cs typeface="Calibri"/>
              </a:rPr>
              <a:t>Add the features</a:t>
            </a:r>
          </a:p>
          <a:p>
            <a:pPr marL="342900" indent="-342900">
              <a:buAutoNum type="arabicPeriod"/>
            </a:pPr>
            <a:r>
              <a:rPr lang="en-US" sz="1200" dirty="0">
                <a:latin typeface="Calibri"/>
                <a:ea typeface="Calibri"/>
                <a:cs typeface="Calibri"/>
              </a:rPr>
              <a:t>Make accessibility checks part of your regular process</a:t>
            </a:r>
          </a:p>
        </p:txBody>
      </p:sp>
      <p:pic>
        <p:nvPicPr>
          <p:cNvPr id="11" name="Graphic 10" descr="Chevron arrows with solid fill">
            <a:extLst>
              <a:ext uri="{FF2B5EF4-FFF2-40B4-BE49-F238E27FC236}">
                <a16:creationId xmlns:a16="http://schemas.microsoft.com/office/drawing/2014/main" id="{1EAD8C3C-7737-B763-48E9-2D40AB79709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614362" y="2812440"/>
            <a:ext cx="1359510" cy="1337530"/>
          </a:xfrm>
          <a:prstGeom prst="rect">
            <a:avLst/>
          </a:prstGeom>
        </p:spPr>
      </p:pic>
      <p:sp>
        <p:nvSpPr>
          <p:cNvPr id="12" name="TextBox 11">
            <a:extLst>
              <a:ext uri="{FF2B5EF4-FFF2-40B4-BE49-F238E27FC236}">
                <a16:creationId xmlns:a16="http://schemas.microsoft.com/office/drawing/2014/main" id="{D5090124-D559-913F-AB31-5EAC526A87E4}"/>
              </a:ext>
            </a:extLst>
          </p:cNvPr>
          <p:cNvSpPr txBox="1"/>
          <p:nvPr/>
        </p:nvSpPr>
        <p:spPr>
          <a:xfrm>
            <a:off x="2027725" y="3247661"/>
            <a:ext cx="234644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solidFill>
                  <a:srgbClr val="032044"/>
                </a:solidFill>
                <a:latin typeface="Calibri"/>
                <a:cs typeface="Arial"/>
              </a:rPr>
              <a:t>Legacy Content</a:t>
            </a:r>
            <a:endParaRPr lang="en-US" dirty="0"/>
          </a:p>
        </p:txBody>
      </p:sp>
      <p:sp>
        <p:nvSpPr>
          <p:cNvPr id="4" name="Title 1">
            <a:extLst>
              <a:ext uri="{FF2B5EF4-FFF2-40B4-BE49-F238E27FC236}">
                <a16:creationId xmlns:a16="http://schemas.microsoft.com/office/drawing/2014/main" id="{337D6314-7D54-A198-6AE5-2453B3DEC29B}"/>
              </a:ext>
            </a:extLst>
          </p:cNvPr>
          <p:cNvSpPr txBox="1">
            <a:spLocks/>
          </p:cNvSpPr>
          <p:nvPr/>
        </p:nvSpPr>
        <p:spPr>
          <a:xfrm>
            <a:off x="4573528" y="3101813"/>
            <a:ext cx="3928875" cy="757130"/>
          </a:xfrm>
          <a:prstGeom prst="rect">
            <a:avLst/>
          </a:prstGeom>
        </p:spPr>
        <p:txBody>
          <a:bodyPr wrap="square" lIns="91440" tIns="45720" rIns="91440" bIns="45720" anchor="b" anchorCtr="0">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342900" indent="-342900">
              <a:buAutoNum type="arabicPeriod"/>
            </a:pPr>
            <a:r>
              <a:rPr lang="en-US" sz="1200" dirty="0">
                <a:latin typeface="Calibri"/>
                <a:ea typeface="Calibri"/>
                <a:cs typeface="Calibri"/>
              </a:rPr>
              <a:t>Review your existing content</a:t>
            </a:r>
            <a:endParaRPr lang="en-US" sz="2800" dirty="0"/>
          </a:p>
          <a:p>
            <a:pPr marL="342900" indent="-342900">
              <a:buAutoNum type="arabicPeriod"/>
            </a:pPr>
            <a:r>
              <a:rPr lang="en-US" sz="1200" dirty="0">
                <a:latin typeface="Calibri"/>
                <a:ea typeface="Calibri"/>
                <a:cs typeface="Calibri"/>
              </a:rPr>
              <a:t>Remove outdated content</a:t>
            </a:r>
          </a:p>
          <a:p>
            <a:pPr marL="342900" indent="-342900">
              <a:buAutoNum type="arabicPeriod"/>
            </a:pPr>
            <a:r>
              <a:rPr lang="en-US" sz="1200" dirty="0">
                <a:latin typeface="Calibri"/>
                <a:ea typeface="Calibri"/>
                <a:cs typeface="Calibri"/>
              </a:rPr>
              <a:t>Revise what’s staying</a:t>
            </a:r>
          </a:p>
          <a:p>
            <a:pPr marL="342900" indent="-342900">
              <a:buAutoNum type="arabicPeriod"/>
            </a:pPr>
            <a:r>
              <a:rPr lang="en-US" sz="1200" dirty="0">
                <a:latin typeface="Calibri"/>
                <a:ea typeface="Calibri"/>
                <a:cs typeface="Calibri"/>
              </a:rPr>
              <a:t>Realign by creating accessible materials from the start</a:t>
            </a:r>
          </a:p>
        </p:txBody>
      </p:sp>
      <p:cxnSp>
        <p:nvCxnSpPr>
          <p:cNvPr id="16" name="Straight Arrow Connector 15">
            <a:extLst>
              <a:ext uri="{FF2B5EF4-FFF2-40B4-BE49-F238E27FC236}">
                <a16:creationId xmlns:a16="http://schemas.microsoft.com/office/drawing/2014/main" id="{891A33D1-0959-3139-DA95-06896917F4B9}"/>
              </a:ext>
              <a:ext uri="{C183D7F6-B498-43B3-948B-1728B52AA6E4}">
                <adec:decorative xmlns:adec="http://schemas.microsoft.com/office/drawing/2017/decorative" val="1"/>
              </a:ext>
            </a:extLst>
          </p:cNvPr>
          <p:cNvCxnSpPr/>
          <p:nvPr/>
        </p:nvCxnSpPr>
        <p:spPr>
          <a:xfrm>
            <a:off x="615460" y="2758586"/>
            <a:ext cx="7913078" cy="0"/>
          </a:xfrm>
          <a:prstGeom prst="straightConnector1">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28975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1">
            <a:extLst>
              <a:ext uri="{FF2B5EF4-FFF2-40B4-BE49-F238E27FC236}">
                <a16:creationId xmlns:a16="http://schemas.microsoft.com/office/drawing/2014/main" id="{6EBE86EC-879E-89B9-0E5A-A2F4D9857C95}"/>
              </a:ext>
            </a:extLst>
          </p:cNvPr>
          <p:cNvSpPr txBox="1"/>
          <p:nvPr/>
        </p:nvSpPr>
        <p:spPr>
          <a:xfrm>
            <a:off x="8291015" y="60264"/>
            <a:ext cx="805218" cy="215444"/>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800">
                <a:solidFill>
                  <a:schemeClr val="bg1">
                    <a:lumMod val="65000"/>
                  </a:schemeClr>
                </a:solidFill>
              </a:rPr>
              <a:t>Ernest</a:t>
            </a:r>
          </a:p>
        </p:txBody>
      </p:sp>
      <p:sp>
        <p:nvSpPr>
          <p:cNvPr id="4" name="Title 1">
            <a:extLst>
              <a:ext uri="{FF2B5EF4-FFF2-40B4-BE49-F238E27FC236}">
                <a16:creationId xmlns:a16="http://schemas.microsoft.com/office/drawing/2014/main" id="{73C2224C-324F-B9A9-4F38-F3D8FF87F395}"/>
              </a:ext>
            </a:extLst>
          </p:cNvPr>
          <p:cNvSpPr txBox="1">
            <a:spLocks noGrp="1"/>
          </p:cNvSpPr>
          <p:nvPr>
            <p:ph type="title" idx="4294967295"/>
          </p:nvPr>
        </p:nvSpPr>
        <p:spPr>
          <a:xfrm>
            <a:off x="613940" y="427555"/>
            <a:ext cx="6865844" cy="42684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32044"/>
                </a:solidFill>
                <a:effectLst/>
                <a:uLnTx/>
                <a:uFillTx/>
                <a:latin typeface="Aptos"/>
                <a:ea typeface="+mj-ea"/>
                <a:cs typeface="+mj-cs"/>
              </a:rPr>
              <a:t>Captioning</a:t>
            </a:r>
            <a:endParaRPr kumimoji="0" lang="en-US" sz="3300" b="0" i="0" u="none" strike="noStrike" kern="1200" cap="none" spc="0" normalizeH="0" baseline="0" noProof="0" dirty="0">
              <a:ln>
                <a:noFill/>
              </a:ln>
              <a:solidFill>
                <a:schemeClr val="tx1"/>
              </a:solidFill>
              <a:effectLst/>
              <a:uLnTx/>
              <a:uFillTx/>
              <a:latin typeface="+mj-lt"/>
              <a:ea typeface="+mj-ea"/>
              <a:cs typeface="+mj-cs"/>
            </a:endParaRPr>
          </a:p>
        </p:txBody>
      </p:sp>
      <p:sp>
        <p:nvSpPr>
          <p:cNvPr id="2" name="TextBox 1">
            <a:extLst>
              <a:ext uri="{FF2B5EF4-FFF2-40B4-BE49-F238E27FC236}">
                <a16:creationId xmlns:a16="http://schemas.microsoft.com/office/drawing/2014/main" id="{8CEAE36C-1DBA-36BC-ABB9-CE3513CDCDD9}"/>
              </a:ext>
            </a:extLst>
          </p:cNvPr>
          <p:cNvSpPr txBox="1"/>
          <p:nvPr/>
        </p:nvSpPr>
        <p:spPr>
          <a:xfrm>
            <a:off x="675111" y="1741134"/>
            <a:ext cx="4624237"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ea typeface="+mn-lt"/>
                <a:cs typeface="+mn-lt"/>
              </a:rPr>
              <a:t>Required</a:t>
            </a:r>
            <a:endParaRPr lang="en-US" sz="2000" b="1">
              <a:ea typeface="+mn-lt"/>
              <a:cs typeface="+mn-lt"/>
            </a:endParaRPr>
          </a:p>
          <a:p>
            <a:pPr marL="285750" indent="-285750">
              <a:buFont typeface="Arial"/>
              <a:buChar char="•"/>
            </a:pPr>
            <a:r>
              <a:rPr lang="en-US">
                <a:ea typeface="+mn-lt"/>
                <a:cs typeface="+mn-lt"/>
              </a:rPr>
              <a:t>Must be 99% accurate</a:t>
            </a:r>
          </a:p>
          <a:p>
            <a:pPr marL="285750" indent="-285750">
              <a:buFont typeface="Arial"/>
              <a:buChar char="•"/>
            </a:pPr>
            <a:r>
              <a:rPr lang="en-US">
                <a:ea typeface="+mn-lt"/>
                <a:cs typeface="+mn-lt"/>
              </a:rPr>
              <a:t>Must be synced</a:t>
            </a:r>
          </a:p>
          <a:p>
            <a:pPr marL="285750" indent="-285750">
              <a:buFont typeface="Arial"/>
              <a:buChar char="•"/>
            </a:pPr>
            <a:r>
              <a:rPr lang="en-US"/>
              <a:t>Maximum two lines of copy</a:t>
            </a:r>
          </a:p>
          <a:p>
            <a:pPr marL="285750" indent="-285750">
              <a:buFont typeface="Arial"/>
              <a:buChar char="•"/>
            </a:pPr>
            <a:r>
              <a:rPr lang="en-US"/>
              <a:t>Maximum 37 characters per line</a:t>
            </a:r>
          </a:p>
        </p:txBody>
      </p:sp>
      <p:pic>
        <p:nvPicPr>
          <p:cNvPr id="7" name="Picture 6">
            <a:extLst>
              <a:ext uri="{FF2B5EF4-FFF2-40B4-BE49-F238E27FC236}">
                <a16:creationId xmlns:a16="http://schemas.microsoft.com/office/drawing/2014/main" id="{DD6A64A6-83E1-635D-7A71-9E38C5589169}"/>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040217" y="1444183"/>
            <a:ext cx="3842133" cy="20554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932924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A1F1313-4793-1FC6-1CA8-8593D4C4A78A}"/>
              </a:ext>
            </a:extLst>
          </p:cNvPr>
          <p:cNvSpPr txBox="1">
            <a:spLocks noGrp="1"/>
          </p:cNvSpPr>
          <p:nvPr>
            <p:ph type="title" idx="4294967295"/>
          </p:nvPr>
        </p:nvSpPr>
        <p:spPr>
          <a:xfrm>
            <a:off x="613940" y="427555"/>
            <a:ext cx="6865844" cy="42684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32044"/>
                </a:solidFill>
                <a:effectLst/>
                <a:uLnTx/>
                <a:uFillTx/>
                <a:latin typeface="Aptos"/>
                <a:ea typeface="+mj-ea"/>
                <a:cs typeface="+mj-cs"/>
              </a:rPr>
              <a:t>Captioning Demo (3Play Media)</a:t>
            </a:r>
            <a:endParaRPr kumimoji="0" lang="en-US" sz="3300" b="0" i="0" u="none" strike="noStrike" kern="1200" cap="none" spc="0" normalizeH="0" baseline="0" noProof="0" dirty="0">
              <a:ln>
                <a:noFill/>
              </a:ln>
              <a:solidFill>
                <a:schemeClr val="tx1"/>
              </a:solidFill>
              <a:effectLst/>
              <a:uLnTx/>
              <a:uFillTx/>
              <a:latin typeface="+mj-lt"/>
              <a:ea typeface="+mj-ea"/>
              <a:cs typeface="+mj-cs"/>
            </a:endParaRPr>
          </a:p>
        </p:txBody>
      </p:sp>
      <p:sp>
        <p:nvSpPr>
          <p:cNvPr id="8" name="TextBox 1">
            <a:extLst>
              <a:ext uri="{FF2B5EF4-FFF2-40B4-BE49-F238E27FC236}">
                <a16:creationId xmlns:a16="http://schemas.microsoft.com/office/drawing/2014/main" id="{A7B5FF36-E7A3-8899-31DB-F8AEF1334564}"/>
              </a:ext>
            </a:extLst>
          </p:cNvPr>
          <p:cNvSpPr txBox="1"/>
          <p:nvPr/>
        </p:nvSpPr>
        <p:spPr>
          <a:xfrm>
            <a:off x="8291015" y="60264"/>
            <a:ext cx="805218" cy="215444"/>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800">
                <a:solidFill>
                  <a:schemeClr val="bg1">
                    <a:lumMod val="65000"/>
                  </a:schemeClr>
                </a:solidFill>
              </a:rPr>
              <a:t>Ernest</a:t>
            </a:r>
          </a:p>
        </p:txBody>
      </p:sp>
      <p:sp>
        <p:nvSpPr>
          <p:cNvPr id="10" name="TextBox 9">
            <a:extLst>
              <a:ext uri="{FF2B5EF4-FFF2-40B4-BE49-F238E27FC236}">
                <a16:creationId xmlns:a16="http://schemas.microsoft.com/office/drawing/2014/main" id="{1D627A5D-8162-DE10-A555-8A9515DA9930}"/>
              </a:ext>
            </a:extLst>
          </p:cNvPr>
          <p:cNvSpPr txBox="1"/>
          <p:nvPr/>
        </p:nvSpPr>
        <p:spPr>
          <a:xfrm>
            <a:off x="675111" y="1741134"/>
            <a:ext cx="787877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Sans-Serif"/>
              <a:buChar char="•"/>
            </a:pPr>
            <a:r>
              <a:rPr lang="en-US">
                <a:ea typeface="+mn-lt"/>
                <a:cs typeface="+mn-lt"/>
              </a:rPr>
              <a:t>How to update captions so it will start recognizing names (Cheat Sheet) </a:t>
            </a:r>
          </a:p>
        </p:txBody>
      </p:sp>
    </p:spTree>
    <p:extLst>
      <p:ext uri="{BB962C8B-B14F-4D97-AF65-F5344CB8AC3E}">
        <p14:creationId xmlns:p14="http://schemas.microsoft.com/office/powerpoint/2010/main" val="27357528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5219CA-8376-1F2E-91B4-D5CAE944A1F7}"/>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C543F676-BB64-820B-22B3-EF9226C60748}"/>
              </a:ext>
            </a:extLst>
          </p:cNvPr>
          <p:cNvSpPr txBox="1">
            <a:spLocks noGrp="1"/>
          </p:cNvSpPr>
          <p:nvPr>
            <p:ph type="title" idx="4294967295"/>
          </p:nvPr>
        </p:nvSpPr>
        <p:spPr>
          <a:xfrm>
            <a:off x="613940" y="442432"/>
            <a:ext cx="6865844" cy="42684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32044"/>
                </a:solidFill>
                <a:effectLst/>
                <a:uLnTx/>
                <a:uFillTx/>
                <a:latin typeface="Aptos"/>
                <a:ea typeface="+mj-lt"/>
                <a:cs typeface="+mj-lt"/>
              </a:rPr>
              <a:t>Captions Style Guidelines</a:t>
            </a:r>
          </a:p>
        </p:txBody>
      </p:sp>
      <p:sp>
        <p:nvSpPr>
          <p:cNvPr id="5" name="TextBox 1">
            <a:extLst>
              <a:ext uri="{FF2B5EF4-FFF2-40B4-BE49-F238E27FC236}">
                <a16:creationId xmlns:a16="http://schemas.microsoft.com/office/drawing/2014/main" id="{5E01D43F-EFF1-E93C-02D9-F263FA032C4E}"/>
              </a:ext>
            </a:extLst>
          </p:cNvPr>
          <p:cNvSpPr txBox="1"/>
          <p:nvPr/>
        </p:nvSpPr>
        <p:spPr>
          <a:xfrm>
            <a:off x="8291015" y="60264"/>
            <a:ext cx="805218" cy="215444"/>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800">
                <a:solidFill>
                  <a:schemeClr val="bg1">
                    <a:lumMod val="65000"/>
                  </a:schemeClr>
                </a:solidFill>
              </a:rPr>
              <a:t>Mitzi</a:t>
            </a:r>
          </a:p>
        </p:txBody>
      </p:sp>
      <p:sp>
        <p:nvSpPr>
          <p:cNvPr id="2" name="TextBox 1">
            <a:extLst>
              <a:ext uri="{FF2B5EF4-FFF2-40B4-BE49-F238E27FC236}">
                <a16:creationId xmlns:a16="http://schemas.microsoft.com/office/drawing/2014/main" id="{0E632390-BB36-E582-DAA9-BB796A65FB96}"/>
              </a:ext>
            </a:extLst>
          </p:cNvPr>
          <p:cNvSpPr txBox="1"/>
          <p:nvPr/>
        </p:nvSpPr>
        <p:spPr>
          <a:xfrm>
            <a:off x="613940" y="1308123"/>
            <a:ext cx="3543122" cy="2677656"/>
          </a:xfrm>
          <a:prstGeom prst="rect">
            <a:avLst/>
          </a:prstGeom>
          <a:noFill/>
        </p:spPr>
        <p:txBody>
          <a:bodyPr wrap="square" rtlCol="0">
            <a:spAutoFit/>
          </a:bodyPr>
          <a:lstStyle/>
          <a:p>
            <a:r>
              <a:rPr lang="en-US" sz="1400" b="1" dirty="0"/>
              <a:t>Font:</a:t>
            </a:r>
            <a:r>
              <a:rPr lang="en-US" sz="1400" dirty="0"/>
              <a:t> Sans-serif (e.g., Arial, Helvetica) for readability; avoid all-caps</a:t>
            </a:r>
          </a:p>
          <a:p>
            <a:endParaRPr lang="en-US" sz="1400" b="1" dirty="0"/>
          </a:p>
          <a:p>
            <a:r>
              <a:rPr lang="en-US" sz="1400" b="1" dirty="0"/>
              <a:t>Color:</a:t>
            </a:r>
            <a:r>
              <a:rPr lang="en-US" sz="1400" dirty="0"/>
              <a:t> White text on semi-transparent black or brand blue (#032044) background</a:t>
            </a:r>
          </a:p>
          <a:p>
            <a:endParaRPr lang="en-US" sz="1400" b="1" dirty="0"/>
          </a:p>
          <a:p>
            <a:r>
              <a:rPr lang="en-US" sz="1400" b="1" dirty="0"/>
              <a:t>Logical Breaks:</a:t>
            </a:r>
            <a:r>
              <a:rPr lang="en-US" sz="1400" dirty="0"/>
              <a:t> Break lines at natural points (commas, periods); don’t split names or titles</a:t>
            </a:r>
          </a:p>
          <a:p>
            <a:endParaRPr lang="en-US" sz="1400" b="1" dirty="0"/>
          </a:p>
          <a:p>
            <a:r>
              <a:rPr lang="en-US" sz="1400" b="1" dirty="0"/>
              <a:t>Position:</a:t>
            </a:r>
            <a:r>
              <a:rPr lang="en-US" sz="1400" dirty="0"/>
              <a:t> Bottom-center of video; move to top only if lower third is obstructed</a:t>
            </a:r>
          </a:p>
        </p:txBody>
      </p:sp>
      <p:sp>
        <p:nvSpPr>
          <p:cNvPr id="3" name="TextBox 2">
            <a:extLst>
              <a:ext uri="{FF2B5EF4-FFF2-40B4-BE49-F238E27FC236}">
                <a16:creationId xmlns:a16="http://schemas.microsoft.com/office/drawing/2014/main" id="{E5FECAE7-EDB2-85FD-1522-094265260D05}"/>
              </a:ext>
            </a:extLst>
          </p:cNvPr>
          <p:cNvSpPr txBox="1"/>
          <p:nvPr/>
        </p:nvSpPr>
        <p:spPr>
          <a:xfrm>
            <a:off x="4362468" y="1308122"/>
            <a:ext cx="3543122" cy="2677656"/>
          </a:xfrm>
          <a:prstGeom prst="rect">
            <a:avLst/>
          </a:prstGeom>
          <a:noFill/>
        </p:spPr>
        <p:txBody>
          <a:bodyPr wrap="square" rtlCol="0">
            <a:spAutoFit/>
          </a:bodyPr>
          <a:lstStyle/>
          <a:p>
            <a:r>
              <a:rPr lang="en-US" sz="1400" b="1" dirty="0"/>
              <a:t>Static Text:</a:t>
            </a:r>
            <a:r>
              <a:rPr lang="en-US" sz="1400" dirty="0"/>
              <a:t> Keep captions in one position; display long enough to read (≈3 words/sec). Avoid scrolling or flashing</a:t>
            </a:r>
          </a:p>
          <a:p>
            <a:endParaRPr lang="en-US" sz="1400" b="1" dirty="0"/>
          </a:p>
          <a:p>
            <a:r>
              <a:rPr lang="en-US" sz="1400" b="1" dirty="0"/>
              <a:t>Safe Margins: </a:t>
            </a:r>
            <a:r>
              <a:rPr lang="en-US" sz="1400" dirty="0"/>
              <a:t>Keep text within the </a:t>
            </a:r>
            <a:r>
              <a:rPr lang="en-US" sz="1400" b="1" dirty="0"/>
              <a:t>Title Safe Area</a:t>
            </a:r>
            <a:r>
              <a:rPr lang="en-US" sz="1400" dirty="0"/>
              <a:t> (usually the inner 80% of the screen). If text is too close to the edge, it may be cut off by app UI (like the TikTok "Like" button).</a:t>
            </a:r>
          </a:p>
          <a:p>
            <a:endParaRPr lang="en-US" sz="1400" dirty="0"/>
          </a:p>
          <a:p>
            <a:r>
              <a:rPr lang="en-US" sz="1400" b="1" dirty="0"/>
              <a:t>Size:</a:t>
            </a:r>
            <a:r>
              <a:rPr lang="en-US" sz="1400" dirty="0"/>
              <a:t> Relative to the resolution of your sequence</a:t>
            </a:r>
          </a:p>
        </p:txBody>
      </p:sp>
    </p:spTree>
    <p:extLst>
      <p:ext uri="{BB962C8B-B14F-4D97-AF65-F5344CB8AC3E}">
        <p14:creationId xmlns:p14="http://schemas.microsoft.com/office/powerpoint/2010/main" val="575577478"/>
      </p:ext>
    </p:extLst>
  </p:cSld>
  <p:clrMapOvr>
    <a:masterClrMapping/>
  </p:clrMapOvr>
</p:sld>
</file>

<file path=ppt/theme/theme1.xml><?xml version="1.0" encoding="utf-8"?>
<a:theme xmlns:a="http://schemas.openxmlformats.org/drawingml/2006/main" name="Office Theme">
  <a:themeElements>
    <a:clrScheme name="UT San Antonio 2">
      <a:dk1>
        <a:srgbClr val="032044"/>
      </a:dk1>
      <a:lt1>
        <a:srgbClr val="FFFFFF"/>
      </a:lt1>
      <a:dk2>
        <a:srgbClr val="032044"/>
      </a:dk2>
      <a:lt2>
        <a:srgbClr val="F8F3F1"/>
      </a:lt2>
      <a:accent1>
        <a:srgbClr val="F15922"/>
      </a:accent1>
      <a:accent2>
        <a:srgbClr val="032044"/>
      </a:accent2>
      <a:accent3>
        <a:srgbClr val="265BF7"/>
      </a:accent3>
      <a:accent4>
        <a:srgbClr val="C8DCFF"/>
      </a:accent4>
      <a:accent5>
        <a:srgbClr val="D3430D"/>
      </a:accent5>
      <a:accent6>
        <a:srgbClr val="D5CFC8"/>
      </a:accent6>
      <a:hlink>
        <a:srgbClr val="265BF7"/>
      </a:hlink>
      <a:folHlink>
        <a:srgbClr val="D5CFC8"/>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Notes xmlns="7a5a0d65-407e-417f-8baa-7b57eb50a366" xsi:nil="true"/>
    <lcf76f155ced4ddcb4097134ff3c332f xmlns="7a5a0d65-407e-417f-8baa-7b57eb50a366">
      <Terms xmlns="http://schemas.microsoft.com/office/infopath/2007/PartnerControls"/>
    </lcf76f155ced4ddcb4097134ff3c332f>
    <TaxCatchAll xmlns="d2c3d7e1-0f3d-4e1a-83c1-3c079be3c48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7F554C4839B9B40A6157EF1362274C1" ma:contentTypeVersion="20" ma:contentTypeDescription="Create a new document." ma:contentTypeScope="" ma:versionID="024c9d32b509c0c4c57de87d70df1cd8">
  <xsd:schema xmlns:xsd="http://www.w3.org/2001/XMLSchema" xmlns:xs="http://www.w3.org/2001/XMLSchema" xmlns:p="http://schemas.microsoft.com/office/2006/metadata/properties" xmlns:ns2="7a5a0d65-407e-417f-8baa-7b57eb50a366" xmlns:ns3="d2c3d7e1-0f3d-4e1a-83c1-3c079be3c48c" targetNamespace="http://schemas.microsoft.com/office/2006/metadata/properties" ma:root="true" ma:fieldsID="3f8ebfc7d24e7a7272ddb0d99f9191ed" ns2:_="" ns3:_="">
    <xsd:import namespace="7a5a0d65-407e-417f-8baa-7b57eb50a366"/>
    <xsd:import namespace="d2c3d7e1-0f3d-4e1a-83c1-3c079be3c48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Not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5a0d65-407e-417f-8baa-7b57eb50a3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e2460c1-68ac-49f9-8926-f1c18bc8cf1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Notes" ma:index="26" nillable="true" ma:displayName="Notes" ma:format="Dropdown" ma:internalName="Notes">
      <xsd:simpleType>
        <xsd:restriction base="dms:Text">
          <xsd:maxLength value="255"/>
        </xsd:restriction>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2c3d7e1-0f3d-4e1a-83c1-3c079be3c48c"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dd804f6-3316-44d9-96d4-995733e1793f}" ma:internalName="TaxCatchAll" ma:showField="CatchAllData" ma:web="d2c3d7e1-0f3d-4e1a-83c1-3c079be3c48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CB18702-01FF-4D65-8994-59ECD8AF1C96}">
  <ds:schemaRefs>
    <ds:schemaRef ds:uri="http://schemas.microsoft.com/sharepoint/v3/contenttype/forms"/>
  </ds:schemaRefs>
</ds:datastoreItem>
</file>

<file path=customXml/itemProps2.xml><?xml version="1.0" encoding="utf-8"?>
<ds:datastoreItem xmlns:ds="http://schemas.openxmlformats.org/officeDocument/2006/customXml" ds:itemID="{8E0023D4-26AF-4452-8D9C-42B5064E9E33}">
  <ds:schemaRefs>
    <ds:schemaRef ds:uri="http://purl.org/dc/terms/"/>
    <ds:schemaRef ds:uri="http://schemas.microsoft.com/office/2006/documentManagement/types"/>
    <ds:schemaRef ds:uri="http://schemas.openxmlformats.org/package/2006/metadata/core-properties"/>
    <ds:schemaRef ds:uri="http://schemas.microsoft.com/office/infopath/2007/PartnerControls"/>
    <ds:schemaRef ds:uri="http://purl.org/dc/elements/1.1/"/>
    <ds:schemaRef ds:uri="http://schemas.microsoft.com/office/2006/metadata/properties"/>
    <ds:schemaRef ds:uri="http://purl.org/dc/dcmitype/"/>
    <ds:schemaRef ds:uri="http://www.w3.org/XML/1998/namespace"/>
    <ds:schemaRef ds:uri="d2c3d7e1-0f3d-4e1a-83c1-3c079be3c48c"/>
    <ds:schemaRef ds:uri="7a5a0d65-407e-417f-8baa-7b57eb50a366"/>
  </ds:schemaRefs>
</ds:datastoreItem>
</file>

<file path=customXml/itemProps3.xml><?xml version="1.0" encoding="utf-8"?>
<ds:datastoreItem xmlns:ds="http://schemas.openxmlformats.org/officeDocument/2006/customXml" ds:itemID="{D8180D75-9B69-4BE5-815F-9D78AA2AB1C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a5a0d65-407e-417f-8baa-7b57eb50a366"/>
    <ds:schemaRef ds:uri="d2c3d7e1-0f3d-4e1a-83c1-3c079be3c48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1594</TotalTime>
  <Words>1015</Words>
  <Application>Microsoft Macintosh PowerPoint</Application>
  <PresentationFormat>On-screen Show (16:9)</PresentationFormat>
  <Paragraphs>170</Paragraphs>
  <Slides>18</Slides>
  <Notes>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Aptos</vt:lpstr>
      <vt:lpstr>Arial</vt:lpstr>
      <vt:lpstr>Arial,Sans-Serif</vt:lpstr>
      <vt:lpstr>Calibri</vt:lpstr>
      <vt:lpstr>Courier New</vt:lpstr>
      <vt:lpstr>Helvetica</vt:lpstr>
      <vt:lpstr>Source Sans Pro</vt:lpstr>
      <vt:lpstr>Wingdings</vt:lpstr>
      <vt:lpstr>Office Theme</vt:lpstr>
      <vt:lpstr>Ready 2026:  ADA Compliance</vt:lpstr>
      <vt:lpstr>New Legal Requirement</vt:lpstr>
      <vt:lpstr>What Digital Content Does This Cover?</vt:lpstr>
      <vt:lpstr>What If We Miss The Deadline?</vt:lpstr>
      <vt:lpstr>What Can You Do?</vt:lpstr>
      <vt:lpstr>Follow These Steps</vt:lpstr>
      <vt:lpstr>Captioning</vt:lpstr>
      <vt:lpstr>Captioning Demo (3Play Media)</vt:lpstr>
      <vt:lpstr>Captions Style Guidelines</vt:lpstr>
      <vt:lpstr>Font Sizes</vt:lpstr>
      <vt:lpstr>Brand Fonts for Video Graphics</vt:lpstr>
      <vt:lpstr>Color Contrast</vt:lpstr>
      <vt:lpstr>Resources</vt:lpstr>
      <vt:lpstr>Quick Checklist</vt:lpstr>
      <vt:lpstr>Captioning Demo (Premiere)</vt:lpstr>
      <vt:lpstr>Compliance Takes Time</vt:lpstr>
      <vt:lpstr>Learn more about accessible video:</vt:lpstr>
      <vt:lpstr>End Slide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Mitzi Shipley</dc:creator>
  <cp:lastModifiedBy>Mitzi Shipley</cp:lastModifiedBy>
  <cp:revision>142</cp:revision>
  <dcterms:created xsi:type="dcterms:W3CDTF">2025-07-01T01:31:32Z</dcterms:created>
  <dcterms:modified xsi:type="dcterms:W3CDTF">2026-01-14T19:44:39Z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0x010100A7F554C4839B9B40A6157EF1362274C1</vt:lpwstr>
  </property>
  <property fmtid="{D5CDD505-2E9C-101B-9397-08002B2CF9AE}" pid="3" name="MediaServiceImageTags">
    <vt:lpwstr/>
  </property>
</Properties>
</file>